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59" r:id="rId6"/>
    <p:sldId id="264" r:id="rId7"/>
    <p:sldId id="263" r:id="rId8"/>
    <p:sldId id="274" r:id="rId9"/>
    <p:sldId id="271" r:id="rId10"/>
    <p:sldId id="272" r:id="rId11"/>
    <p:sldId id="275" r:id="rId12"/>
    <p:sldId id="261" r:id="rId13"/>
    <p:sldId id="265" r:id="rId14"/>
    <p:sldId id="266" r:id="rId15"/>
    <p:sldId id="262" r:id="rId16"/>
    <p:sldId id="267" r:id="rId17"/>
    <p:sldId id="268" r:id="rId18"/>
    <p:sldId id="279" r:id="rId19"/>
    <p:sldId id="277" r:id="rId20"/>
    <p:sldId id="278" r:id="rId21"/>
    <p:sldId id="269" r:id="rId22"/>
    <p:sldId id="270" r:id="rId23"/>
    <p:sldId id="273" r:id="rId24"/>
    <p:sldId id="27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801"/>
    <p:restoredTop sz="94611"/>
  </p:normalViewPr>
  <p:slideViewPr>
    <p:cSldViewPr snapToGrid="0">
      <p:cViewPr varScale="1">
        <p:scale>
          <a:sx n="63" d="100"/>
          <a:sy n="63" d="100"/>
        </p:scale>
        <p:origin x="50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6" Type="http://schemas.openxmlformats.org/officeDocument/2006/relationships/image" Target="../media/image17.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6" Type="http://schemas.openxmlformats.org/officeDocument/2006/relationships/image" Target="../media/image17.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2DFB77-3B13-4F95-BD31-18EA006874D2}"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095A136-5628-44F1-9036-A2722EF4DFEA}">
      <dgm:prSet/>
      <dgm:spPr/>
      <dgm:t>
        <a:bodyPr/>
        <a:lstStyle/>
        <a:p>
          <a:pPr>
            <a:lnSpc>
              <a:spcPct val="100000"/>
            </a:lnSpc>
          </a:pPr>
          <a:r>
            <a:rPr lang="en-US"/>
            <a:t>User Dashboard</a:t>
          </a:r>
        </a:p>
      </dgm:t>
    </dgm:pt>
    <dgm:pt modelId="{CFFA9CFF-BA98-4663-B144-71411B9CD8CF}" type="parTrans" cxnId="{9A642DA0-26E3-4EC8-995B-3C302E7E55AB}">
      <dgm:prSet/>
      <dgm:spPr/>
      <dgm:t>
        <a:bodyPr/>
        <a:lstStyle/>
        <a:p>
          <a:endParaRPr lang="en-US"/>
        </a:p>
      </dgm:t>
    </dgm:pt>
    <dgm:pt modelId="{2A315C20-0EC8-472E-BFF2-D94608E1DEA6}" type="sibTrans" cxnId="{9A642DA0-26E3-4EC8-995B-3C302E7E55AB}">
      <dgm:prSet/>
      <dgm:spPr/>
      <dgm:t>
        <a:bodyPr/>
        <a:lstStyle/>
        <a:p>
          <a:pPr>
            <a:lnSpc>
              <a:spcPct val="100000"/>
            </a:lnSpc>
          </a:pPr>
          <a:endParaRPr lang="en-US"/>
        </a:p>
      </dgm:t>
    </dgm:pt>
    <dgm:pt modelId="{749E17AE-5D52-4FAD-A262-1CDE949DE811}">
      <dgm:prSet/>
      <dgm:spPr/>
      <dgm:t>
        <a:bodyPr/>
        <a:lstStyle/>
        <a:p>
          <a:pPr>
            <a:lnSpc>
              <a:spcPct val="100000"/>
            </a:lnSpc>
          </a:pPr>
          <a:r>
            <a:rPr lang="en-US"/>
            <a:t>State-fullness (using token based authentications &amp; req-handling)</a:t>
          </a:r>
        </a:p>
      </dgm:t>
    </dgm:pt>
    <dgm:pt modelId="{8A27BE1C-C4A0-4439-9B14-A5498F9376EB}" type="parTrans" cxnId="{B8332D8A-E7F9-4FCC-BCBB-FAD706F35B68}">
      <dgm:prSet/>
      <dgm:spPr/>
      <dgm:t>
        <a:bodyPr/>
        <a:lstStyle/>
        <a:p>
          <a:endParaRPr lang="en-US"/>
        </a:p>
      </dgm:t>
    </dgm:pt>
    <dgm:pt modelId="{DF4BE604-E708-48AA-813F-2FB61ADD461E}" type="sibTrans" cxnId="{B8332D8A-E7F9-4FCC-BCBB-FAD706F35B68}">
      <dgm:prSet/>
      <dgm:spPr/>
      <dgm:t>
        <a:bodyPr/>
        <a:lstStyle/>
        <a:p>
          <a:pPr>
            <a:lnSpc>
              <a:spcPct val="100000"/>
            </a:lnSpc>
          </a:pPr>
          <a:endParaRPr lang="en-US"/>
        </a:p>
      </dgm:t>
    </dgm:pt>
    <dgm:pt modelId="{8AC19DCC-A17E-4135-B46E-098FF88AE1FD}">
      <dgm:prSet/>
      <dgm:spPr/>
      <dgm:t>
        <a:bodyPr/>
        <a:lstStyle/>
        <a:p>
          <a:pPr>
            <a:lnSpc>
              <a:spcPct val="100000"/>
            </a:lnSpc>
          </a:pPr>
          <a:r>
            <a:rPr lang="en-US"/>
            <a:t>View the model information, files, test-data results.</a:t>
          </a:r>
        </a:p>
      </dgm:t>
    </dgm:pt>
    <dgm:pt modelId="{2FDA1487-8BDB-4A51-9105-7B2A328691E7}" type="parTrans" cxnId="{B6C35C1D-DEFC-48E5-A667-5146BB8967F9}">
      <dgm:prSet/>
      <dgm:spPr/>
      <dgm:t>
        <a:bodyPr/>
        <a:lstStyle/>
        <a:p>
          <a:endParaRPr lang="en-US"/>
        </a:p>
      </dgm:t>
    </dgm:pt>
    <dgm:pt modelId="{3EA84D59-E41E-4E1D-98CA-D01049E250AC}" type="sibTrans" cxnId="{B6C35C1D-DEFC-48E5-A667-5146BB8967F9}">
      <dgm:prSet/>
      <dgm:spPr/>
      <dgm:t>
        <a:bodyPr/>
        <a:lstStyle/>
        <a:p>
          <a:pPr>
            <a:lnSpc>
              <a:spcPct val="100000"/>
            </a:lnSpc>
          </a:pPr>
          <a:endParaRPr lang="en-US"/>
        </a:p>
      </dgm:t>
    </dgm:pt>
    <dgm:pt modelId="{65D6B97C-A106-4400-87C6-D173CF011169}">
      <dgm:prSet/>
      <dgm:spPr/>
      <dgm:t>
        <a:bodyPr/>
        <a:lstStyle/>
        <a:p>
          <a:pPr>
            <a:lnSpc>
              <a:spcPct val="100000"/>
            </a:lnSpc>
          </a:pPr>
          <a:r>
            <a:rPr lang="en-US"/>
            <a:t>Create New Model(uploding)</a:t>
          </a:r>
        </a:p>
      </dgm:t>
    </dgm:pt>
    <dgm:pt modelId="{02CB97E2-2788-48BA-9B87-49E34457EA5B}" type="parTrans" cxnId="{E6E217A8-1AB5-4AA2-AC42-73EDF32531F4}">
      <dgm:prSet/>
      <dgm:spPr/>
      <dgm:t>
        <a:bodyPr/>
        <a:lstStyle/>
        <a:p>
          <a:endParaRPr lang="en-US"/>
        </a:p>
      </dgm:t>
    </dgm:pt>
    <dgm:pt modelId="{A593CA9B-9BD4-43D3-868B-D5A2485F6BE5}" type="sibTrans" cxnId="{E6E217A8-1AB5-4AA2-AC42-73EDF32531F4}">
      <dgm:prSet/>
      <dgm:spPr/>
      <dgm:t>
        <a:bodyPr/>
        <a:lstStyle/>
        <a:p>
          <a:pPr>
            <a:lnSpc>
              <a:spcPct val="100000"/>
            </a:lnSpc>
          </a:pPr>
          <a:endParaRPr lang="en-US"/>
        </a:p>
      </dgm:t>
    </dgm:pt>
    <dgm:pt modelId="{ED632219-15A0-4088-A310-DF56D91BF0D2}">
      <dgm:prSet/>
      <dgm:spPr/>
      <dgm:t>
        <a:bodyPr/>
        <a:lstStyle/>
        <a:p>
          <a:pPr>
            <a:lnSpc>
              <a:spcPct val="100000"/>
            </a:lnSpc>
          </a:pPr>
          <a:r>
            <a:rPr lang="en-US"/>
            <a:t>Download the model</a:t>
          </a:r>
        </a:p>
      </dgm:t>
    </dgm:pt>
    <dgm:pt modelId="{3BBF860B-B2D3-4414-891D-82F744303032}" type="parTrans" cxnId="{0A7D349F-276B-480A-B686-F3600519E600}">
      <dgm:prSet/>
      <dgm:spPr/>
      <dgm:t>
        <a:bodyPr/>
        <a:lstStyle/>
        <a:p>
          <a:endParaRPr lang="en-US"/>
        </a:p>
      </dgm:t>
    </dgm:pt>
    <dgm:pt modelId="{0105E290-F5E7-4482-AD30-4A060B1D1FC2}" type="sibTrans" cxnId="{0A7D349F-276B-480A-B686-F3600519E600}">
      <dgm:prSet/>
      <dgm:spPr/>
      <dgm:t>
        <a:bodyPr/>
        <a:lstStyle/>
        <a:p>
          <a:pPr>
            <a:lnSpc>
              <a:spcPct val="100000"/>
            </a:lnSpc>
          </a:pPr>
          <a:endParaRPr lang="en-US"/>
        </a:p>
      </dgm:t>
    </dgm:pt>
    <dgm:pt modelId="{E17472E3-4390-4F64-81AC-25DEF4ADA8D0}">
      <dgm:prSet/>
      <dgm:spPr/>
      <dgm:t>
        <a:bodyPr/>
        <a:lstStyle/>
        <a:p>
          <a:pPr>
            <a:lnSpc>
              <a:spcPct val="100000"/>
            </a:lnSpc>
          </a:pPr>
          <a:r>
            <a:rPr lang="en-US"/>
            <a:t>Delete  the model files</a:t>
          </a:r>
        </a:p>
      </dgm:t>
    </dgm:pt>
    <dgm:pt modelId="{EC4CF256-12CA-477C-A97C-B852254F16B4}" type="parTrans" cxnId="{51FEDF4B-1B7B-40F3-AE79-08A3BCB8F776}">
      <dgm:prSet/>
      <dgm:spPr/>
      <dgm:t>
        <a:bodyPr/>
        <a:lstStyle/>
        <a:p>
          <a:endParaRPr lang="en-US"/>
        </a:p>
      </dgm:t>
    </dgm:pt>
    <dgm:pt modelId="{D07AED53-6FB8-4809-988A-190074DA863C}" type="sibTrans" cxnId="{51FEDF4B-1B7B-40F3-AE79-08A3BCB8F776}">
      <dgm:prSet/>
      <dgm:spPr/>
      <dgm:t>
        <a:bodyPr/>
        <a:lstStyle/>
        <a:p>
          <a:pPr>
            <a:lnSpc>
              <a:spcPct val="100000"/>
            </a:lnSpc>
          </a:pPr>
          <a:endParaRPr lang="en-US"/>
        </a:p>
      </dgm:t>
    </dgm:pt>
    <dgm:pt modelId="{1BF2991E-84CE-41B9-80BE-B050DE300272}">
      <dgm:prSet/>
      <dgm:spPr/>
      <dgm:t>
        <a:bodyPr/>
        <a:lstStyle/>
        <a:p>
          <a:pPr>
            <a:lnSpc>
              <a:spcPct val="100000"/>
            </a:lnSpc>
          </a:pPr>
          <a:r>
            <a:rPr lang="en-US"/>
            <a:t>Search &amp; Filter</a:t>
          </a:r>
        </a:p>
      </dgm:t>
    </dgm:pt>
    <dgm:pt modelId="{14F17AB4-424F-4BF3-B970-41C0DF3E6077}" type="parTrans" cxnId="{70949E70-4E22-40F7-ABCB-2F4841D28A7C}">
      <dgm:prSet/>
      <dgm:spPr/>
      <dgm:t>
        <a:bodyPr/>
        <a:lstStyle/>
        <a:p>
          <a:endParaRPr lang="en-US"/>
        </a:p>
      </dgm:t>
    </dgm:pt>
    <dgm:pt modelId="{1359236F-0CD7-4AFB-9899-AA5E9AF1E101}" type="sibTrans" cxnId="{70949E70-4E22-40F7-ABCB-2F4841D28A7C}">
      <dgm:prSet/>
      <dgm:spPr/>
      <dgm:t>
        <a:bodyPr/>
        <a:lstStyle/>
        <a:p>
          <a:pPr>
            <a:lnSpc>
              <a:spcPct val="100000"/>
            </a:lnSpc>
          </a:pPr>
          <a:endParaRPr lang="en-US"/>
        </a:p>
      </dgm:t>
    </dgm:pt>
    <dgm:pt modelId="{003BCDF4-8B22-4C06-AF30-700D71523645}">
      <dgm:prSet/>
      <dgm:spPr/>
      <dgm:t>
        <a:bodyPr/>
        <a:lstStyle/>
        <a:p>
          <a:pPr>
            <a:lnSpc>
              <a:spcPct val="100000"/>
            </a:lnSpc>
          </a:pPr>
          <a:r>
            <a:rPr lang="en-US"/>
            <a:t>Like , Dislike and Comment</a:t>
          </a:r>
        </a:p>
      </dgm:t>
    </dgm:pt>
    <dgm:pt modelId="{D146E134-1917-4899-A5BC-8999B5612101}" type="parTrans" cxnId="{9D0CB9E1-D178-41FC-A673-7B20AE1636B6}">
      <dgm:prSet/>
      <dgm:spPr/>
      <dgm:t>
        <a:bodyPr/>
        <a:lstStyle/>
        <a:p>
          <a:endParaRPr lang="en-US"/>
        </a:p>
      </dgm:t>
    </dgm:pt>
    <dgm:pt modelId="{3CFF3108-269A-422F-9B85-DAB900FA7D46}" type="sibTrans" cxnId="{9D0CB9E1-D178-41FC-A673-7B20AE1636B6}">
      <dgm:prSet/>
      <dgm:spPr/>
      <dgm:t>
        <a:bodyPr/>
        <a:lstStyle/>
        <a:p>
          <a:endParaRPr lang="en-US"/>
        </a:p>
      </dgm:t>
    </dgm:pt>
    <dgm:pt modelId="{B893D353-2EC5-4208-A2C1-633014C27988}" type="pres">
      <dgm:prSet presAssocID="{A22DFB77-3B13-4F95-BD31-18EA006874D2}" presName="root" presStyleCnt="0">
        <dgm:presLayoutVars>
          <dgm:dir/>
          <dgm:resizeHandles val="exact"/>
        </dgm:presLayoutVars>
      </dgm:prSet>
      <dgm:spPr/>
    </dgm:pt>
    <dgm:pt modelId="{F1CC3075-9290-42E5-A8F4-16E5F4321AFE}" type="pres">
      <dgm:prSet presAssocID="{A22DFB77-3B13-4F95-BD31-18EA006874D2}" presName="container" presStyleCnt="0">
        <dgm:presLayoutVars>
          <dgm:dir/>
          <dgm:resizeHandles val="exact"/>
        </dgm:presLayoutVars>
      </dgm:prSet>
      <dgm:spPr/>
    </dgm:pt>
    <dgm:pt modelId="{BD70744D-62FA-4F88-AFC6-234C2B8B3AF1}" type="pres">
      <dgm:prSet presAssocID="{C095A136-5628-44F1-9036-A2722EF4DFEA}" presName="compNode" presStyleCnt="0"/>
      <dgm:spPr/>
    </dgm:pt>
    <dgm:pt modelId="{BA50ECFA-9212-45E4-A18A-344AB5A9693B}" type="pres">
      <dgm:prSet presAssocID="{C095A136-5628-44F1-9036-A2722EF4DFEA}" presName="iconBgRect" presStyleLbl="bgShp" presStyleIdx="0" presStyleCnt="8"/>
      <dgm:spPr/>
    </dgm:pt>
    <dgm:pt modelId="{64C3C5A5-3771-4132-8518-B5F0BCBB6E69}" type="pres">
      <dgm:prSet presAssocID="{C095A136-5628-44F1-9036-A2722EF4DFEA}"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2B60E251-83FB-48FA-9BC3-3BD115758E14}" type="pres">
      <dgm:prSet presAssocID="{C095A136-5628-44F1-9036-A2722EF4DFEA}" presName="spaceRect" presStyleCnt="0"/>
      <dgm:spPr/>
    </dgm:pt>
    <dgm:pt modelId="{B1D6C622-EA7C-47F2-B394-5095073C27C1}" type="pres">
      <dgm:prSet presAssocID="{C095A136-5628-44F1-9036-A2722EF4DFEA}" presName="textRect" presStyleLbl="revTx" presStyleIdx="0" presStyleCnt="8">
        <dgm:presLayoutVars>
          <dgm:chMax val="1"/>
          <dgm:chPref val="1"/>
        </dgm:presLayoutVars>
      </dgm:prSet>
      <dgm:spPr/>
    </dgm:pt>
    <dgm:pt modelId="{54075471-ACCB-46D5-903E-0D0A74ADD817}" type="pres">
      <dgm:prSet presAssocID="{2A315C20-0EC8-472E-BFF2-D94608E1DEA6}" presName="sibTrans" presStyleLbl="sibTrans2D1" presStyleIdx="0" presStyleCnt="0"/>
      <dgm:spPr/>
    </dgm:pt>
    <dgm:pt modelId="{1E9E588F-4DCD-4A69-8D5A-00A58803E49B}" type="pres">
      <dgm:prSet presAssocID="{749E17AE-5D52-4FAD-A262-1CDE949DE811}" presName="compNode" presStyleCnt="0"/>
      <dgm:spPr/>
    </dgm:pt>
    <dgm:pt modelId="{788E3AC3-0F9B-4ADF-BBCF-3C79C24A1D91}" type="pres">
      <dgm:prSet presAssocID="{749E17AE-5D52-4FAD-A262-1CDE949DE811}" presName="iconBgRect" presStyleLbl="bgShp" presStyleIdx="1" presStyleCnt="8"/>
      <dgm:spPr/>
    </dgm:pt>
    <dgm:pt modelId="{AE278BD2-5080-49C7-924D-B30EE129D685}" type="pres">
      <dgm:prSet presAssocID="{749E17AE-5D52-4FAD-A262-1CDE949DE811}"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tcoin"/>
        </a:ext>
      </dgm:extLst>
    </dgm:pt>
    <dgm:pt modelId="{A46A5A56-18D9-42B9-A699-17D3DCF1AAE4}" type="pres">
      <dgm:prSet presAssocID="{749E17AE-5D52-4FAD-A262-1CDE949DE811}" presName="spaceRect" presStyleCnt="0"/>
      <dgm:spPr/>
    </dgm:pt>
    <dgm:pt modelId="{E8D23E86-7B89-474A-9A83-01E979D628F7}" type="pres">
      <dgm:prSet presAssocID="{749E17AE-5D52-4FAD-A262-1CDE949DE811}" presName="textRect" presStyleLbl="revTx" presStyleIdx="1" presStyleCnt="8">
        <dgm:presLayoutVars>
          <dgm:chMax val="1"/>
          <dgm:chPref val="1"/>
        </dgm:presLayoutVars>
      </dgm:prSet>
      <dgm:spPr/>
    </dgm:pt>
    <dgm:pt modelId="{35718007-044C-43F0-A8CF-B7F363A422F4}" type="pres">
      <dgm:prSet presAssocID="{DF4BE604-E708-48AA-813F-2FB61ADD461E}" presName="sibTrans" presStyleLbl="sibTrans2D1" presStyleIdx="0" presStyleCnt="0"/>
      <dgm:spPr/>
    </dgm:pt>
    <dgm:pt modelId="{6BD504A1-B80E-46F7-9B79-4B58CBB078CF}" type="pres">
      <dgm:prSet presAssocID="{8AC19DCC-A17E-4135-B46E-098FF88AE1FD}" presName="compNode" presStyleCnt="0"/>
      <dgm:spPr/>
    </dgm:pt>
    <dgm:pt modelId="{40480E31-D34D-4E69-B1ED-4769E4C7C49C}" type="pres">
      <dgm:prSet presAssocID="{8AC19DCC-A17E-4135-B46E-098FF88AE1FD}" presName="iconBgRect" presStyleLbl="bgShp" presStyleIdx="2" presStyleCnt="8"/>
      <dgm:spPr/>
    </dgm:pt>
    <dgm:pt modelId="{3FBC7CFD-C06A-4509-9437-47DDF9F98CF0}" type="pres">
      <dgm:prSet presAssocID="{8AC19DCC-A17E-4135-B46E-098FF88AE1FD}"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Folder"/>
        </a:ext>
      </dgm:extLst>
    </dgm:pt>
    <dgm:pt modelId="{9EBC0B09-DCA4-4E8B-ABF0-E1C63026D86D}" type="pres">
      <dgm:prSet presAssocID="{8AC19DCC-A17E-4135-B46E-098FF88AE1FD}" presName="spaceRect" presStyleCnt="0"/>
      <dgm:spPr/>
    </dgm:pt>
    <dgm:pt modelId="{A8777954-16C8-4369-AB4F-5945E5960B18}" type="pres">
      <dgm:prSet presAssocID="{8AC19DCC-A17E-4135-B46E-098FF88AE1FD}" presName="textRect" presStyleLbl="revTx" presStyleIdx="2" presStyleCnt="8">
        <dgm:presLayoutVars>
          <dgm:chMax val="1"/>
          <dgm:chPref val="1"/>
        </dgm:presLayoutVars>
      </dgm:prSet>
      <dgm:spPr/>
    </dgm:pt>
    <dgm:pt modelId="{B275BD2D-D852-43E2-8096-6CCC0FDD9AF9}" type="pres">
      <dgm:prSet presAssocID="{3EA84D59-E41E-4E1D-98CA-D01049E250AC}" presName="sibTrans" presStyleLbl="sibTrans2D1" presStyleIdx="0" presStyleCnt="0"/>
      <dgm:spPr/>
    </dgm:pt>
    <dgm:pt modelId="{192E6D5B-4EC3-4D78-9D10-18013330ADC9}" type="pres">
      <dgm:prSet presAssocID="{65D6B97C-A106-4400-87C6-D173CF011169}" presName="compNode" presStyleCnt="0"/>
      <dgm:spPr/>
    </dgm:pt>
    <dgm:pt modelId="{C796B4DE-E9ED-4D7A-BAEE-635A07503860}" type="pres">
      <dgm:prSet presAssocID="{65D6B97C-A106-4400-87C6-D173CF011169}" presName="iconBgRect" presStyleLbl="bgShp" presStyleIdx="3" presStyleCnt="8"/>
      <dgm:spPr/>
    </dgm:pt>
    <dgm:pt modelId="{A3EE9E3B-03F0-46E1-8870-8FEE6C80B5D7}" type="pres">
      <dgm:prSet presAssocID="{65D6B97C-A106-4400-87C6-D173CF011169}"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s"/>
        </a:ext>
      </dgm:extLst>
    </dgm:pt>
    <dgm:pt modelId="{BF6D6936-A768-4365-B955-B869057CD05A}" type="pres">
      <dgm:prSet presAssocID="{65D6B97C-A106-4400-87C6-D173CF011169}" presName="spaceRect" presStyleCnt="0"/>
      <dgm:spPr/>
    </dgm:pt>
    <dgm:pt modelId="{EEA304E8-6ED5-4BB3-A194-AC80CD32A2EE}" type="pres">
      <dgm:prSet presAssocID="{65D6B97C-A106-4400-87C6-D173CF011169}" presName="textRect" presStyleLbl="revTx" presStyleIdx="3" presStyleCnt="8">
        <dgm:presLayoutVars>
          <dgm:chMax val="1"/>
          <dgm:chPref val="1"/>
        </dgm:presLayoutVars>
      </dgm:prSet>
      <dgm:spPr/>
    </dgm:pt>
    <dgm:pt modelId="{4C93118E-BDDF-4D75-BDFA-9D42906DCCB8}" type="pres">
      <dgm:prSet presAssocID="{A593CA9B-9BD4-43D3-868B-D5A2485F6BE5}" presName="sibTrans" presStyleLbl="sibTrans2D1" presStyleIdx="0" presStyleCnt="0"/>
      <dgm:spPr/>
    </dgm:pt>
    <dgm:pt modelId="{4F62C77C-1EB2-4E67-9C6F-003606107036}" type="pres">
      <dgm:prSet presAssocID="{ED632219-15A0-4088-A310-DF56D91BF0D2}" presName="compNode" presStyleCnt="0"/>
      <dgm:spPr/>
    </dgm:pt>
    <dgm:pt modelId="{17921C78-EF55-4A1F-9926-AAEDCEA9DCE8}" type="pres">
      <dgm:prSet presAssocID="{ED632219-15A0-4088-A310-DF56D91BF0D2}" presName="iconBgRect" presStyleLbl="bgShp" presStyleIdx="4" presStyleCnt="8"/>
      <dgm:spPr/>
    </dgm:pt>
    <dgm:pt modelId="{2664E8FE-EFD9-407C-8D17-E7C3CC1B7C2F}" type="pres">
      <dgm:prSet presAssocID="{ED632219-15A0-4088-A310-DF56D91BF0D2}"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ownload"/>
        </a:ext>
      </dgm:extLst>
    </dgm:pt>
    <dgm:pt modelId="{9B0B3B96-5129-4208-A268-43802055B159}" type="pres">
      <dgm:prSet presAssocID="{ED632219-15A0-4088-A310-DF56D91BF0D2}" presName="spaceRect" presStyleCnt="0"/>
      <dgm:spPr/>
    </dgm:pt>
    <dgm:pt modelId="{666DD1E3-A5A5-43B2-85AA-11BCAA2B96C1}" type="pres">
      <dgm:prSet presAssocID="{ED632219-15A0-4088-A310-DF56D91BF0D2}" presName="textRect" presStyleLbl="revTx" presStyleIdx="4" presStyleCnt="8">
        <dgm:presLayoutVars>
          <dgm:chMax val="1"/>
          <dgm:chPref val="1"/>
        </dgm:presLayoutVars>
      </dgm:prSet>
      <dgm:spPr/>
    </dgm:pt>
    <dgm:pt modelId="{BE85AC26-0E95-4FAD-9CAE-047D67AF9104}" type="pres">
      <dgm:prSet presAssocID="{0105E290-F5E7-4482-AD30-4A060B1D1FC2}" presName="sibTrans" presStyleLbl="sibTrans2D1" presStyleIdx="0" presStyleCnt="0"/>
      <dgm:spPr/>
    </dgm:pt>
    <dgm:pt modelId="{5A054524-D513-4B6C-A080-2008F30672F0}" type="pres">
      <dgm:prSet presAssocID="{E17472E3-4390-4F64-81AC-25DEF4ADA8D0}" presName="compNode" presStyleCnt="0"/>
      <dgm:spPr/>
    </dgm:pt>
    <dgm:pt modelId="{8FEAF419-5819-4FF3-BC77-484F1C0867BB}" type="pres">
      <dgm:prSet presAssocID="{E17472E3-4390-4F64-81AC-25DEF4ADA8D0}" presName="iconBgRect" presStyleLbl="bgShp" presStyleIdx="5" presStyleCnt="8"/>
      <dgm:spPr/>
    </dgm:pt>
    <dgm:pt modelId="{E27E5186-37C6-4117-93A5-DF1AB97D2631}" type="pres">
      <dgm:prSet presAssocID="{E17472E3-4390-4F64-81AC-25DEF4ADA8D0}"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Folder"/>
        </a:ext>
      </dgm:extLst>
    </dgm:pt>
    <dgm:pt modelId="{C59BABA9-611D-4F9A-95A6-B2E0199A3C67}" type="pres">
      <dgm:prSet presAssocID="{E17472E3-4390-4F64-81AC-25DEF4ADA8D0}" presName="spaceRect" presStyleCnt="0"/>
      <dgm:spPr/>
    </dgm:pt>
    <dgm:pt modelId="{1BFA38F7-BA2B-4890-8136-82BCAF953B4C}" type="pres">
      <dgm:prSet presAssocID="{E17472E3-4390-4F64-81AC-25DEF4ADA8D0}" presName="textRect" presStyleLbl="revTx" presStyleIdx="5" presStyleCnt="8">
        <dgm:presLayoutVars>
          <dgm:chMax val="1"/>
          <dgm:chPref val="1"/>
        </dgm:presLayoutVars>
      </dgm:prSet>
      <dgm:spPr/>
    </dgm:pt>
    <dgm:pt modelId="{93023E08-31DF-40F3-B26D-40D90A9E02FA}" type="pres">
      <dgm:prSet presAssocID="{D07AED53-6FB8-4809-988A-190074DA863C}" presName="sibTrans" presStyleLbl="sibTrans2D1" presStyleIdx="0" presStyleCnt="0"/>
      <dgm:spPr/>
    </dgm:pt>
    <dgm:pt modelId="{022BAE88-69A7-45A6-811C-6D8C857D5077}" type="pres">
      <dgm:prSet presAssocID="{1BF2991E-84CE-41B9-80BE-B050DE300272}" presName="compNode" presStyleCnt="0"/>
      <dgm:spPr/>
    </dgm:pt>
    <dgm:pt modelId="{E26DE264-BE26-4DE6-85D3-FE1F7AE9A2C8}" type="pres">
      <dgm:prSet presAssocID="{1BF2991E-84CE-41B9-80BE-B050DE300272}" presName="iconBgRect" presStyleLbl="bgShp" presStyleIdx="6" presStyleCnt="8"/>
      <dgm:spPr/>
    </dgm:pt>
    <dgm:pt modelId="{F06D9661-6ACB-4EBE-9230-093E96800ABC}" type="pres">
      <dgm:prSet presAssocID="{1BF2991E-84CE-41B9-80BE-B050DE300272}"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Magnifying glass"/>
        </a:ext>
      </dgm:extLst>
    </dgm:pt>
    <dgm:pt modelId="{36C2BC48-ADAE-4353-B6FE-80BE8AFA82FD}" type="pres">
      <dgm:prSet presAssocID="{1BF2991E-84CE-41B9-80BE-B050DE300272}" presName="spaceRect" presStyleCnt="0"/>
      <dgm:spPr/>
    </dgm:pt>
    <dgm:pt modelId="{D2F58981-B01D-41B0-95C8-85D88A2D7AFE}" type="pres">
      <dgm:prSet presAssocID="{1BF2991E-84CE-41B9-80BE-B050DE300272}" presName="textRect" presStyleLbl="revTx" presStyleIdx="6" presStyleCnt="8">
        <dgm:presLayoutVars>
          <dgm:chMax val="1"/>
          <dgm:chPref val="1"/>
        </dgm:presLayoutVars>
      </dgm:prSet>
      <dgm:spPr/>
    </dgm:pt>
    <dgm:pt modelId="{17DCA049-1252-45F3-8DDD-EE1617EC2003}" type="pres">
      <dgm:prSet presAssocID="{1359236F-0CD7-4AFB-9899-AA5E9AF1E101}" presName="sibTrans" presStyleLbl="sibTrans2D1" presStyleIdx="0" presStyleCnt="0"/>
      <dgm:spPr/>
    </dgm:pt>
    <dgm:pt modelId="{1D19B9E2-17A5-4F6A-ADB1-F15AA8E570F8}" type="pres">
      <dgm:prSet presAssocID="{003BCDF4-8B22-4C06-AF30-700D71523645}" presName="compNode" presStyleCnt="0"/>
      <dgm:spPr/>
    </dgm:pt>
    <dgm:pt modelId="{7658E09A-B9D1-45FE-B272-3A433947E4E1}" type="pres">
      <dgm:prSet presAssocID="{003BCDF4-8B22-4C06-AF30-700D71523645}" presName="iconBgRect" presStyleLbl="bgShp" presStyleIdx="7" presStyleCnt="8"/>
      <dgm:spPr/>
    </dgm:pt>
    <dgm:pt modelId="{9C43B6F5-6918-4CDA-92F8-A8F4DDBFB312}" type="pres">
      <dgm:prSet presAssocID="{003BCDF4-8B22-4C06-AF30-700D71523645}"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Angry Face with No Fill"/>
        </a:ext>
      </dgm:extLst>
    </dgm:pt>
    <dgm:pt modelId="{1264E9AD-414A-43DE-ADC3-1D07E16FD92E}" type="pres">
      <dgm:prSet presAssocID="{003BCDF4-8B22-4C06-AF30-700D71523645}" presName="spaceRect" presStyleCnt="0"/>
      <dgm:spPr/>
    </dgm:pt>
    <dgm:pt modelId="{C7CFEE3C-5C81-4725-8229-42CCA6564149}" type="pres">
      <dgm:prSet presAssocID="{003BCDF4-8B22-4C06-AF30-700D71523645}" presName="textRect" presStyleLbl="revTx" presStyleIdx="7" presStyleCnt="8">
        <dgm:presLayoutVars>
          <dgm:chMax val="1"/>
          <dgm:chPref val="1"/>
        </dgm:presLayoutVars>
      </dgm:prSet>
      <dgm:spPr/>
    </dgm:pt>
  </dgm:ptLst>
  <dgm:cxnLst>
    <dgm:cxn modelId="{EBD27105-3E23-7A46-B50F-F2F6568579FE}" type="presOf" srcId="{1359236F-0CD7-4AFB-9899-AA5E9AF1E101}" destId="{17DCA049-1252-45F3-8DDD-EE1617EC2003}" srcOrd="0" destOrd="0" presId="urn:microsoft.com/office/officeart/2018/2/layout/IconCircleList"/>
    <dgm:cxn modelId="{ACBCC608-936D-7749-8FAC-74B2E0123B94}" type="presOf" srcId="{3EA84D59-E41E-4E1D-98CA-D01049E250AC}" destId="{B275BD2D-D852-43E2-8096-6CCC0FDD9AF9}" srcOrd="0" destOrd="0" presId="urn:microsoft.com/office/officeart/2018/2/layout/IconCircleList"/>
    <dgm:cxn modelId="{B6C35C1D-DEFC-48E5-A667-5146BB8967F9}" srcId="{A22DFB77-3B13-4F95-BD31-18EA006874D2}" destId="{8AC19DCC-A17E-4135-B46E-098FF88AE1FD}" srcOrd="2" destOrd="0" parTransId="{2FDA1487-8BDB-4A51-9105-7B2A328691E7}" sibTransId="{3EA84D59-E41E-4E1D-98CA-D01049E250AC}"/>
    <dgm:cxn modelId="{14098922-5864-5443-BF5A-16F517F0FBF5}" type="presOf" srcId="{A593CA9B-9BD4-43D3-868B-D5A2485F6BE5}" destId="{4C93118E-BDDF-4D75-BDFA-9D42906DCCB8}" srcOrd="0" destOrd="0" presId="urn:microsoft.com/office/officeart/2018/2/layout/IconCircleList"/>
    <dgm:cxn modelId="{26A56231-3D57-0449-A892-EEBEF34117E4}" type="presOf" srcId="{ED632219-15A0-4088-A310-DF56D91BF0D2}" destId="{666DD1E3-A5A5-43B2-85AA-11BCAA2B96C1}" srcOrd="0" destOrd="0" presId="urn:microsoft.com/office/officeart/2018/2/layout/IconCircleList"/>
    <dgm:cxn modelId="{F9A20B33-6FA9-F84B-9925-D1FBE77581D6}" type="presOf" srcId="{8AC19DCC-A17E-4135-B46E-098FF88AE1FD}" destId="{A8777954-16C8-4369-AB4F-5945E5960B18}" srcOrd="0" destOrd="0" presId="urn:microsoft.com/office/officeart/2018/2/layout/IconCircleList"/>
    <dgm:cxn modelId="{4F1DF13A-6DAD-F042-B6EE-1AF1DF70102E}" type="presOf" srcId="{A22DFB77-3B13-4F95-BD31-18EA006874D2}" destId="{B893D353-2EC5-4208-A2C1-633014C27988}" srcOrd="0" destOrd="0" presId="urn:microsoft.com/office/officeart/2018/2/layout/IconCircleList"/>
    <dgm:cxn modelId="{51FEDF4B-1B7B-40F3-AE79-08A3BCB8F776}" srcId="{A22DFB77-3B13-4F95-BD31-18EA006874D2}" destId="{E17472E3-4390-4F64-81AC-25DEF4ADA8D0}" srcOrd="5" destOrd="0" parTransId="{EC4CF256-12CA-477C-A97C-B852254F16B4}" sibTransId="{D07AED53-6FB8-4809-988A-190074DA863C}"/>
    <dgm:cxn modelId="{70949E70-4E22-40F7-ABCB-2F4841D28A7C}" srcId="{A22DFB77-3B13-4F95-BD31-18EA006874D2}" destId="{1BF2991E-84CE-41B9-80BE-B050DE300272}" srcOrd="6" destOrd="0" parTransId="{14F17AB4-424F-4BF3-B970-41C0DF3E6077}" sibTransId="{1359236F-0CD7-4AFB-9899-AA5E9AF1E101}"/>
    <dgm:cxn modelId="{B1BC5277-B314-974E-BF5A-12AD510DC216}" type="presOf" srcId="{0105E290-F5E7-4482-AD30-4A060B1D1FC2}" destId="{BE85AC26-0E95-4FAD-9CAE-047D67AF9104}" srcOrd="0" destOrd="0" presId="urn:microsoft.com/office/officeart/2018/2/layout/IconCircleList"/>
    <dgm:cxn modelId="{32E4967F-C4E8-1945-9DBF-E84DA944E2ED}" type="presOf" srcId="{E17472E3-4390-4F64-81AC-25DEF4ADA8D0}" destId="{1BFA38F7-BA2B-4890-8136-82BCAF953B4C}" srcOrd="0" destOrd="0" presId="urn:microsoft.com/office/officeart/2018/2/layout/IconCircleList"/>
    <dgm:cxn modelId="{E3C35381-06A6-B741-A9E8-E014440927E3}" type="presOf" srcId="{D07AED53-6FB8-4809-988A-190074DA863C}" destId="{93023E08-31DF-40F3-B26D-40D90A9E02FA}" srcOrd="0" destOrd="0" presId="urn:microsoft.com/office/officeart/2018/2/layout/IconCircleList"/>
    <dgm:cxn modelId="{AFCD5285-EC9F-5E4F-B575-1EBD35E9CB45}" type="presOf" srcId="{DF4BE604-E708-48AA-813F-2FB61ADD461E}" destId="{35718007-044C-43F0-A8CF-B7F363A422F4}" srcOrd="0" destOrd="0" presId="urn:microsoft.com/office/officeart/2018/2/layout/IconCircleList"/>
    <dgm:cxn modelId="{B8332D8A-E7F9-4FCC-BCBB-FAD706F35B68}" srcId="{A22DFB77-3B13-4F95-BD31-18EA006874D2}" destId="{749E17AE-5D52-4FAD-A262-1CDE949DE811}" srcOrd="1" destOrd="0" parTransId="{8A27BE1C-C4A0-4439-9B14-A5498F9376EB}" sibTransId="{DF4BE604-E708-48AA-813F-2FB61ADD461E}"/>
    <dgm:cxn modelId="{C5ABA091-E135-2E45-9C9C-7E1458DDCE72}" type="presOf" srcId="{1BF2991E-84CE-41B9-80BE-B050DE300272}" destId="{D2F58981-B01D-41B0-95C8-85D88A2D7AFE}" srcOrd="0" destOrd="0" presId="urn:microsoft.com/office/officeart/2018/2/layout/IconCircleList"/>
    <dgm:cxn modelId="{0A7D349F-276B-480A-B686-F3600519E600}" srcId="{A22DFB77-3B13-4F95-BD31-18EA006874D2}" destId="{ED632219-15A0-4088-A310-DF56D91BF0D2}" srcOrd="4" destOrd="0" parTransId="{3BBF860B-B2D3-4414-891D-82F744303032}" sibTransId="{0105E290-F5E7-4482-AD30-4A060B1D1FC2}"/>
    <dgm:cxn modelId="{9A642DA0-26E3-4EC8-995B-3C302E7E55AB}" srcId="{A22DFB77-3B13-4F95-BD31-18EA006874D2}" destId="{C095A136-5628-44F1-9036-A2722EF4DFEA}" srcOrd="0" destOrd="0" parTransId="{CFFA9CFF-BA98-4663-B144-71411B9CD8CF}" sibTransId="{2A315C20-0EC8-472E-BFF2-D94608E1DEA6}"/>
    <dgm:cxn modelId="{E6E217A8-1AB5-4AA2-AC42-73EDF32531F4}" srcId="{A22DFB77-3B13-4F95-BD31-18EA006874D2}" destId="{65D6B97C-A106-4400-87C6-D173CF011169}" srcOrd="3" destOrd="0" parTransId="{02CB97E2-2788-48BA-9B87-49E34457EA5B}" sibTransId="{A593CA9B-9BD4-43D3-868B-D5A2485F6BE5}"/>
    <dgm:cxn modelId="{8639C6B3-2650-2A48-BDB4-BC15F362815B}" type="presOf" srcId="{65D6B97C-A106-4400-87C6-D173CF011169}" destId="{EEA304E8-6ED5-4BB3-A194-AC80CD32A2EE}" srcOrd="0" destOrd="0" presId="urn:microsoft.com/office/officeart/2018/2/layout/IconCircleList"/>
    <dgm:cxn modelId="{0A5F82B5-FE1D-254B-BB56-304782664E93}" type="presOf" srcId="{C095A136-5628-44F1-9036-A2722EF4DFEA}" destId="{B1D6C622-EA7C-47F2-B394-5095073C27C1}" srcOrd="0" destOrd="0" presId="urn:microsoft.com/office/officeart/2018/2/layout/IconCircleList"/>
    <dgm:cxn modelId="{9D0CB9E1-D178-41FC-A673-7B20AE1636B6}" srcId="{A22DFB77-3B13-4F95-BD31-18EA006874D2}" destId="{003BCDF4-8B22-4C06-AF30-700D71523645}" srcOrd="7" destOrd="0" parTransId="{D146E134-1917-4899-A5BC-8999B5612101}" sibTransId="{3CFF3108-269A-422F-9B85-DAB900FA7D46}"/>
    <dgm:cxn modelId="{E28832F4-A908-6141-BAF3-9CED85D1F408}" type="presOf" srcId="{003BCDF4-8B22-4C06-AF30-700D71523645}" destId="{C7CFEE3C-5C81-4725-8229-42CCA6564149}" srcOrd="0" destOrd="0" presId="urn:microsoft.com/office/officeart/2018/2/layout/IconCircleList"/>
    <dgm:cxn modelId="{4539BCF7-05AB-1B4F-8971-71281C1560D7}" type="presOf" srcId="{2A315C20-0EC8-472E-BFF2-D94608E1DEA6}" destId="{54075471-ACCB-46D5-903E-0D0A74ADD817}" srcOrd="0" destOrd="0" presId="urn:microsoft.com/office/officeart/2018/2/layout/IconCircleList"/>
    <dgm:cxn modelId="{8AC75FF8-26AD-304F-A123-FE5900A506D3}" type="presOf" srcId="{749E17AE-5D52-4FAD-A262-1CDE949DE811}" destId="{E8D23E86-7B89-474A-9A83-01E979D628F7}" srcOrd="0" destOrd="0" presId="urn:microsoft.com/office/officeart/2018/2/layout/IconCircleList"/>
    <dgm:cxn modelId="{310AB205-ED55-BA47-8960-2A7D4D7EA050}" type="presParOf" srcId="{B893D353-2EC5-4208-A2C1-633014C27988}" destId="{F1CC3075-9290-42E5-A8F4-16E5F4321AFE}" srcOrd="0" destOrd="0" presId="urn:microsoft.com/office/officeart/2018/2/layout/IconCircleList"/>
    <dgm:cxn modelId="{8B8291FE-33DD-5A4D-8387-62380934B17D}" type="presParOf" srcId="{F1CC3075-9290-42E5-A8F4-16E5F4321AFE}" destId="{BD70744D-62FA-4F88-AFC6-234C2B8B3AF1}" srcOrd="0" destOrd="0" presId="urn:microsoft.com/office/officeart/2018/2/layout/IconCircleList"/>
    <dgm:cxn modelId="{BADCD989-F6AC-6C48-B39B-1A9E87735D86}" type="presParOf" srcId="{BD70744D-62FA-4F88-AFC6-234C2B8B3AF1}" destId="{BA50ECFA-9212-45E4-A18A-344AB5A9693B}" srcOrd="0" destOrd="0" presId="urn:microsoft.com/office/officeart/2018/2/layout/IconCircleList"/>
    <dgm:cxn modelId="{F408F7E4-01F4-5D4B-AD60-8D59E27D2E53}" type="presParOf" srcId="{BD70744D-62FA-4F88-AFC6-234C2B8B3AF1}" destId="{64C3C5A5-3771-4132-8518-B5F0BCBB6E69}" srcOrd="1" destOrd="0" presId="urn:microsoft.com/office/officeart/2018/2/layout/IconCircleList"/>
    <dgm:cxn modelId="{D25FFB84-37DD-824B-8140-D84663DB2791}" type="presParOf" srcId="{BD70744D-62FA-4F88-AFC6-234C2B8B3AF1}" destId="{2B60E251-83FB-48FA-9BC3-3BD115758E14}" srcOrd="2" destOrd="0" presId="urn:microsoft.com/office/officeart/2018/2/layout/IconCircleList"/>
    <dgm:cxn modelId="{FE8CB9CD-B894-804A-979B-09CBF41FB89D}" type="presParOf" srcId="{BD70744D-62FA-4F88-AFC6-234C2B8B3AF1}" destId="{B1D6C622-EA7C-47F2-B394-5095073C27C1}" srcOrd="3" destOrd="0" presId="urn:microsoft.com/office/officeart/2018/2/layout/IconCircleList"/>
    <dgm:cxn modelId="{0EF8F956-83F9-7F45-88A4-F847EDA016F1}" type="presParOf" srcId="{F1CC3075-9290-42E5-A8F4-16E5F4321AFE}" destId="{54075471-ACCB-46D5-903E-0D0A74ADD817}" srcOrd="1" destOrd="0" presId="urn:microsoft.com/office/officeart/2018/2/layout/IconCircleList"/>
    <dgm:cxn modelId="{CB309E4E-61EF-F049-8D91-6E6DF67C24F4}" type="presParOf" srcId="{F1CC3075-9290-42E5-A8F4-16E5F4321AFE}" destId="{1E9E588F-4DCD-4A69-8D5A-00A58803E49B}" srcOrd="2" destOrd="0" presId="urn:microsoft.com/office/officeart/2018/2/layout/IconCircleList"/>
    <dgm:cxn modelId="{20D0E8CC-56C0-5748-A15A-C9ACA199D83F}" type="presParOf" srcId="{1E9E588F-4DCD-4A69-8D5A-00A58803E49B}" destId="{788E3AC3-0F9B-4ADF-BBCF-3C79C24A1D91}" srcOrd="0" destOrd="0" presId="urn:microsoft.com/office/officeart/2018/2/layout/IconCircleList"/>
    <dgm:cxn modelId="{5F6F1610-2A89-1A4B-B954-EAB2D7094DE2}" type="presParOf" srcId="{1E9E588F-4DCD-4A69-8D5A-00A58803E49B}" destId="{AE278BD2-5080-49C7-924D-B30EE129D685}" srcOrd="1" destOrd="0" presId="urn:microsoft.com/office/officeart/2018/2/layout/IconCircleList"/>
    <dgm:cxn modelId="{D86ECDC3-2C2F-E841-A763-9A96F6E5C5F6}" type="presParOf" srcId="{1E9E588F-4DCD-4A69-8D5A-00A58803E49B}" destId="{A46A5A56-18D9-42B9-A699-17D3DCF1AAE4}" srcOrd="2" destOrd="0" presId="urn:microsoft.com/office/officeart/2018/2/layout/IconCircleList"/>
    <dgm:cxn modelId="{7A89D71B-B8B5-C046-BF8A-761CC2E15B8C}" type="presParOf" srcId="{1E9E588F-4DCD-4A69-8D5A-00A58803E49B}" destId="{E8D23E86-7B89-474A-9A83-01E979D628F7}" srcOrd="3" destOrd="0" presId="urn:microsoft.com/office/officeart/2018/2/layout/IconCircleList"/>
    <dgm:cxn modelId="{7B6EE86A-A4A5-2040-A7FE-A6CCE090A00A}" type="presParOf" srcId="{F1CC3075-9290-42E5-A8F4-16E5F4321AFE}" destId="{35718007-044C-43F0-A8CF-B7F363A422F4}" srcOrd="3" destOrd="0" presId="urn:microsoft.com/office/officeart/2018/2/layout/IconCircleList"/>
    <dgm:cxn modelId="{8313C230-D73E-8344-B765-3B5FFE46F76F}" type="presParOf" srcId="{F1CC3075-9290-42E5-A8F4-16E5F4321AFE}" destId="{6BD504A1-B80E-46F7-9B79-4B58CBB078CF}" srcOrd="4" destOrd="0" presId="urn:microsoft.com/office/officeart/2018/2/layout/IconCircleList"/>
    <dgm:cxn modelId="{F6116D4E-08F6-2044-85F0-6D0B87E3F440}" type="presParOf" srcId="{6BD504A1-B80E-46F7-9B79-4B58CBB078CF}" destId="{40480E31-D34D-4E69-B1ED-4769E4C7C49C}" srcOrd="0" destOrd="0" presId="urn:microsoft.com/office/officeart/2018/2/layout/IconCircleList"/>
    <dgm:cxn modelId="{F189E28B-CC64-0B4B-BD4B-9464A0324FB6}" type="presParOf" srcId="{6BD504A1-B80E-46F7-9B79-4B58CBB078CF}" destId="{3FBC7CFD-C06A-4509-9437-47DDF9F98CF0}" srcOrd="1" destOrd="0" presId="urn:microsoft.com/office/officeart/2018/2/layout/IconCircleList"/>
    <dgm:cxn modelId="{3E64B944-8B97-8F47-9217-1EC9691473E1}" type="presParOf" srcId="{6BD504A1-B80E-46F7-9B79-4B58CBB078CF}" destId="{9EBC0B09-DCA4-4E8B-ABF0-E1C63026D86D}" srcOrd="2" destOrd="0" presId="urn:microsoft.com/office/officeart/2018/2/layout/IconCircleList"/>
    <dgm:cxn modelId="{99A49583-EAD7-E241-B546-DA60B5CDEBBF}" type="presParOf" srcId="{6BD504A1-B80E-46F7-9B79-4B58CBB078CF}" destId="{A8777954-16C8-4369-AB4F-5945E5960B18}" srcOrd="3" destOrd="0" presId="urn:microsoft.com/office/officeart/2018/2/layout/IconCircleList"/>
    <dgm:cxn modelId="{1AB978BA-3FF2-6D47-9BD4-2F4A95D9DA8B}" type="presParOf" srcId="{F1CC3075-9290-42E5-A8F4-16E5F4321AFE}" destId="{B275BD2D-D852-43E2-8096-6CCC0FDD9AF9}" srcOrd="5" destOrd="0" presId="urn:microsoft.com/office/officeart/2018/2/layout/IconCircleList"/>
    <dgm:cxn modelId="{9F811835-3E9B-0444-9D6C-8B884601AAE3}" type="presParOf" srcId="{F1CC3075-9290-42E5-A8F4-16E5F4321AFE}" destId="{192E6D5B-4EC3-4D78-9D10-18013330ADC9}" srcOrd="6" destOrd="0" presId="urn:microsoft.com/office/officeart/2018/2/layout/IconCircleList"/>
    <dgm:cxn modelId="{4FE2EE75-4060-814F-87F4-81116635F35A}" type="presParOf" srcId="{192E6D5B-4EC3-4D78-9D10-18013330ADC9}" destId="{C796B4DE-E9ED-4D7A-BAEE-635A07503860}" srcOrd="0" destOrd="0" presId="urn:microsoft.com/office/officeart/2018/2/layout/IconCircleList"/>
    <dgm:cxn modelId="{EAEB1A80-1F55-0F47-9F5F-EF00F00DC7BC}" type="presParOf" srcId="{192E6D5B-4EC3-4D78-9D10-18013330ADC9}" destId="{A3EE9E3B-03F0-46E1-8870-8FEE6C80B5D7}" srcOrd="1" destOrd="0" presId="urn:microsoft.com/office/officeart/2018/2/layout/IconCircleList"/>
    <dgm:cxn modelId="{F42B72F0-FA4F-9945-AA91-95C4703BAB22}" type="presParOf" srcId="{192E6D5B-4EC3-4D78-9D10-18013330ADC9}" destId="{BF6D6936-A768-4365-B955-B869057CD05A}" srcOrd="2" destOrd="0" presId="urn:microsoft.com/office/officeart/2018/2/layout/IconCircleList"/>
    <dgm:cxn modelId="{56077F22-7466-B54E-826C-4B7F694AF0C8}" type="presParOf" srcId="{192E6D5B-4EC3-4D78-9D10-18013330ADC9}" destId="{EEA304E8-6ED5-4BB3-A194-AC80CD32A2EE}" srcOrd="3" destOrd="0" presId="urn:microsoft.com/office/officeart/2018/2/layout/IconCircleList"/>
    <dgm:cxn modelId="{310D3275-B308-8047-8038-7457B11E5313}" type="presParOf" srcId="{F1CC3075-9290-42E5-A8F4-16E5F4321AFE}" destId="{4C93118E-BDDF-4D75-BDFA-9D42906DCCB8}" srcOrd="7" destOrd="0" presId="urn:microsoft.com/office/officeart/2018/2/layout/IconCircleList"/>
    <dgm:cxn modelId="{2735BB0A-C408-5E46-90BB-66A5194E1A77}" type="presParOf" srcId="{F1CC3075-9290-42E5-A8F4-16E5F4321AFE}" destId="{4F62C77C-1EB2-4E67-9C6F-003606107036}" srcOrd="8" destOrd="0" presId="urn:microsoft.com/office/officeart/2018/2/layout/IconCircleList"/>
    <dgm:cxn modelId="{7BBE2D44-4EA8-7747-9F95-C9F45DBCB785}" type="presParOf" srcId="{4F62C77C-1EB2-4E67-9C6F-003606107036}" destId="{17921C78-EF55-4A1F-9926-AAEDCEA9DCE8}" srcOrd="0" destOrd="0" presId="urn:microsoft.com/office/officeart/2018/2/layout/IconCircleList"/>
    <dgm:cxn modelId="{B8B0138B-ABE3-204C-9B84-ECF44755E8DC}" type="presParOf" srcId="{4F62C77C-1EB2-4E67-9C6F-003606107036}" destId="{2664E8FE-EFD9-407C-8D17-E7C3CC1B7C2F}" srcOrd="1" destOrd="0" presId="urn:microsoft.com/office/officeart/2018/2/layout/IconCircleList"/>
    <dgm:cxn modelId="{9EF050F7-D421-0144-8034-7E782C375501}" type="presParOf" srcId="{4F62C77C-1EB2-4E67-9C6F-003606107036}" destId="{9B0B3B96-5129-4208-A268-43802055B159}" srcOrd="2" destOrd="0" presId="urn:microsoft.com/office/officeart/2018/2/layout/IconCircleList"/>
    <dgm:cxn modelId="{7DA7F99C-90F1-414A-AA2C-8A8F6C33152F}" type="presParOf" srcId="{4F62C77C-1EB2-4E67-9C6F-003606107036}" destId="{666DD1E3-A5A5-43B2-85AA-11BCAA2B96C1}" srcOrd="3" destOrd="0" presId="urn:microsoft.com/office/officeart/2018/2/layout/IconCircleList"/>
    <dgm:cxn modelId="{DBC8A6E4-A73A-5043-8F28-41EB25263144}" type="presParOf" srcId="{F1CC3075-9290-42E5-A8F4-16E5F4321AFE}" destId="{BE85AC26-0E95-4FAD-9CAE-047D67AF9104}" srcOrd="9" destOrd="0" presId="urn:microsoft.com/office/officeart/2018/2/layout/IconCircleList"/>
    <dgm:cxn modelId="{2C9C002D-C80E-B749-931F-C869FFE2C414}" type="presParOf" srcId="{F1CC3075-9290-42E5-A8F4-16E5F4321AFE}" destId="{5A054524-D513-4B6C-A080-2008F30672F0}" srcOrd="10" destOrd="0" presId="urn:microsoft.com/office/officeart/2018/2/layout/IconCircleList"/>
    <dgm:cxn modelId="{53B46DE1-6494-2A47-A284-44ABEA31482A}" type="presParOf" srcId="{5A054524-D513-4B6C-A080-2008F30672F0}" destId="{8FEAF419-5819-4FF3-BC77-484F1C0867BB}" srcOrd="0" destOrd="0" presId="urn:microsoft.com/office/officeart/2018/2/layout/IconCircleList"/>
    <dgm:cxn modelId="{17B15FE3-4576-AA47-BEFA-15477CB2D866}" type="presParOf" srcId="{5A054524-D513-4B6C-A080-2008F30672F0}" destId="{E27E5186-37C6-4117-93A5-DF1AB97D2631}" srcOrd="1" destOrd="0" presId="urn:microsoft.com/office/officeart/2018/2/layout/IconCircleList"/>
    <dgm:cxn modelId="{49391357-76A6-9A4A-B3B2-E8D27CAB951F}" type="presParOf" srcId="{5A054524-D513-4B6C-A080-2008F30672F0}" destId="{C59BABA9-611D-4F9A-95A6-B2E0199A3C67}" srcOrd="2" destOrd="0" presId="urn:microsoft.com/office/officeart/2018/2/layout/IconCircleList"/>
    <dgm:cxn modelId="{D6368183-C6F1-3F4B-895D-6F4EB1853466}" type="presParOf" srcId="{5A054524-D513-4B6C-A080-2008F30672F0}" destId="{1BFA38F7-BA2B-4890-8136-82BCAF953B4C}" srcOrd="3" destOrd="0" presId="urn:microsoft.com/office/officeart/2018/2/layout/IconCircleList"/>
    <dgm:cxn modelId="{3C61F486-2499-C846-B3F8-1965F3A29756}" type="presParOf" srcId="{F1CC3075-9290-42E5-A8F4-16E5F4321AFE}" destId="{93023E08-31DF-40F3-B26D-40D90A9E02FA}" srcOrd="11" destOrd="0" presId="urn:microsoft.com/office/officeart/2018/2/layout/IconCircleList"/>
    <dgm:cxn modelId="{49F3A226-7196-6E4B-930F-1DCC23E3F071}" type="presParOf" srcId="{F1CC3075-9290-42E5-A8F4-16E5F4321AFE}" destId="{022BAE88-69A7-45A6-811C-6D8C857D5077}" srcOrd="12" destOrd="0" presId="urn:microsoft.com/office/officeart/2018/2/layout/IconCircleList"/>
    <dgm:cxn modelId="{04D4DA32-A9E6-D547-A6F7-0E3DCCB731E4}" type="presParOf" srcId="{022BAE88-69A7-45A6-811C-6D8C857D5077}" destId="{E26DE264-BE26-4DE6-85D3-FE1F7AE9A2C8}" srcOrd="0" destOrd="0" presId="urn:microsoft.com/office/officeart/2018/2/layout/IconCircleList"/>
    <dgm:cxn modelId="{19FAE4C1-0081-9747-9CF4-34D6BCC5859C}" type="presParOf" srcId="{022BAE88-69A7-45A6-811C-6D8C857D5077}" destId="{F06D9661-6ACB-4EBE-9230-093E96800ABC}" srcOrd="1" destOrd="0" presId="urn:microsoft.com/office/officeart/2018/2/layout/IconCircleList"/>
    <dgm:cxn modelId="{69E201D2-233F-F747-A465-1A7F527E9E37}" type="presParOf" srcId="{022BAE88-69A7-45A6-811C-6D8C857D5077}" destId="{36C2BC48-ADAE-4353-B6FE-80BE8AFA82FD}" srcOrd="2" destOrd="0" presId="urn:microsoft.com/office/officeart/2018/2/layout/IconCircleList"/>
    <dgm:cxn modelId="{ADC09429-A1BA-1840-9E9C-FBA862B60EFE}" type="presParOf" srcId="{022BAE88-69A7-45A6-811C-6D8C857D5077}" destId="{D2F58981-B01D-41B0-95C8-85D88A2D7AFE}" srcOrd="3" destOrd="0" presId="urn:microsoft.com/office/officeart/2018/2/layout/IconCircleList"/>
    <dgm:cxn modelId="{C28F92CA-72B0-834A-A720-6F5491FD112A}" type="presParOf" srcId="{F1CC3075-9290-42E5-A8F4-16E5F4321AFE}" destId="{17DCA049-1252-45F3-8DDD-EE1617EC2003}" srcOrd="13" destOrd="0" presId="urn:microsoft.com/office/officeart/2018/2/layout/IconCircleList"/>
    <dgm:cxn modelId="{259584A6-CC9F-8740-94D8-FA15841FF06B}" type="presParOf" srcId="{F1CC3075-9290-42E5-A8F4-16E5F4321AFE}" destId="{1D19B9E2-17A5-4F6A-ADB1-F15AA8E570F8}" srcOrd="14" destOrd="0" presId="urn:microsoft.com/office/officeart/2018/2/layout/IconCircleList"/>
    <dgm:cxn modelId="{C5B073B0-F13D-A745-98F7-B1530DCED4AB}" type="presParOf" srcId="{1D19B9E2-17A5-4F6A-ADB1-F15AA8E570F8}" destId="{7658E09A-B9D1-45FE-B272-3A433947E4E1}" srcOrd="0" destOrd="0" presId="urn:microsoft.com/office/officeart/2018/2/layout/IconCircleList"/>
    <dgm:cxn modelId="{34A9DC8E-405B-DE4B-AD12-29AC44DA95E4}" type="presParOf" srcId="{1D19B9E2-17A5-4F6A-ADB1-F15AA8E570F8}" destId="{9C43B6F5-6918-4CDA-92F8-A8F4DDBFB312}" srcOrd="1" destOrd="0" presId="urn:microsoft.com/office/officeart/2018/2/layout/IconCircleList"/>
    <dgm:cxn modelId="{95D6375F-D395-B64F-91DC-CCC8196087E1}" type="presParOf" srcId="{1D19B9E2-17A5-4F6A-ADB1-F15AA8E570F8}" destId="{1264E9AD-414A-43DE-ADC3-1D07E16FD92E}" srcOrd="2" destOrd="0" presId="urn:microsoft.com/office/officeart/2018/2/layout/IconCircleList"/>
    <dgm:cxn modelId="{3D14BD03-D3A8-494C-BAD4-B1167DAB24D5}" type="presParOf" srcId="{1D19B9E2-17A5-4F6A-ADB1-F15AA8E570F8}" destId="{C7CFEE3C-5C81-4725-8229-42CCA656414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50ECFA-9212-45E4-A18A-344AB5A9693B}">
      <dsp:nvSpPr>
        <dsp:cNvPr id="0" name=""/>
        <dsp:cNvSpPr/>
      </dsp:nvSpPr>
      <dsp:spPr>
        <a:xfrm>
          <a:off x="105699" y="616817"/>
          <a:ext cx="604800" cy="6048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C3C5A5-3771-4132-8518-B5F0BCBB6E69}">
      <dsp:nvSpPr>
        <dsp:cNvPr id="0" name=""/>
        <dsp:cNvSpPr/>
      </dsp:nvSpPr>
      <dsp:spPr>
        <a:xfrm>
          <a:off x="232707" y="743825"/>
          <a:ext cx="350784" cy="3507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D6C622-EA7C-47F2-B394-5095073C27C1}">
      <dsp:nvSpPr>
        <dsp:cNvPr id="0" name=""/>
        <dsp:cNvSpPr/>
      </dsp:nvSpPr>
      <dsp:spPr>
        <a:xfrm>
          <a:off x="840099" y="616817"/>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User Dashboard</a:t>
          </a:r>
        </a:p>
      </dsp:txBody>
      <dsp:txXfrm>
        <a:off x="840099" y="616817"/>
        <a:ext cx="1425599" cy="604800"/>
      </dsp:txXfrm>
    </dsp:sp>
    <dsp:sp modelId="{788E3AC3-0F9B-4ADF-BBCF-3C79C24A1D91}">
      <dsp:nvSpPr>
        <dsp:cNvPr id="0" name=""/>
        <dsp:cNvSpPr/>
      </dsp:nvSpPr>
      <dsp:spPr>
        <a:xfrm>
          <a:off x="2514100" y="616817"/>
          <a:ext cx="604800" cy="6048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278BD2-5080-49C7-924D-B30EE129D685}">
      <dsp:nvSpPr>
        <dsp:cNvPr id="0" name=""/>
        <dsp:cNvSpPr/>
      </dsp:nvSpPr>
      <dsp:spPr>
        <a:xfrm>
          <a:off x="2641108" y="743825"/>
          <a:ext cx="350784" cy="3507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D23E86-7B89-474A-9A83-01E979D628F7}">
      <dsp:nvSpPr>
        <dsp:cNvPr id="0" name=""/>
        <dsp:cNvSpPr/>
      </dsp:nvSpPr>
      <dsp:spPr>
        <a:xfrm>
          <a:off x="3248500" y="616817"/>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State-fullness (using token based authentications &amp; req-handling)</a:t>
          </a:r>
        </a:p>
      </dsp:txBody>
      <dsp:txXfrm>
        <a:off x="3248500" y="616817"/>
        <a:ext cx="1425599" cy="604800"/>
      </dsp:txXfrm>
    </dsp:sp>
    <dsp:sp modelId="{40480E31-D34D-4E69-B1ED-4769E4C7C49C}">
      <dsp:nvSpPr>
        <dsp:cNvPr id="0" name=""/>
        <dsp:cNvSpPr/>
      </dsp:nvSpPr>
      <dsp:spPr>
        <a:xfrm>
          <a:off x="4922500" y="616817"/>
          <a:ext cx="604800" cy="6048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BC7CFD-C06A-4509-9437-47DDF9F98CF0}">
      <dsp:nvSpPr>
        <dsp:cNvPr id="0" name=""/>
        <dsp:cNvSpPr/>
      </dsp:nvSpPr>
      <dsp:spPr>
        <a:xfrm>
          <a:off x="5049508" y="743825"/>
          <a:ext cx="350784" cy="3507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777954-16C8-4369-AB4F-5945E5960B18}">
      <dsp:nvSpPr>
        <dsp:cNvPr id="0" name=""/>
        <dsp:cNvSpPr/>
      </dsp:nvSpPr>
      <dsp:spPr>
        <a:xfrm>
          <a:off x="5656900" y="616817"/>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View the model information, files, test-data results.</a:t>
          </a:r>
        </a:p>
      </dsp:txBody>
      <dsp:txXfrm>
        <a:off x="5656900" y="616817"/>
        <a:ext cx="1425599" cy="604800"/>
      </dsp:txXfrm>
    </dsp:sp>
    <dsp:sp modelId="{C796B4DE-E9ED-4D7A-BAEE-635A07503860}">
      <dsp:nvSpPr>
        <dsp:cNvPr id="0" name=""/>
        <dsp:cNvSpPr/>
      </dsp:nvSpPr>
      <dsp:spPr>
        <a:xfrm>
          <a:off x="105699" y="2006717"/>
          <a:ext cx="604800" cy="6048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EE9E3B-03F0-46E1-8870-8FEE6C80B5D7}">
      <dsp:nvSpPr>
        <dsp:cNvPr id="0" name=""/>
        <dsp:cNvSpPr/>
      </dsp:nvSpPr>
      <dsp:spPr>
        <a:xfrm>
          <a:off x="232707" y="2133725"/>
          <a:ext cx="350784" cy="35078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EA304E8-6ED5-4BB3-A194-AC80CD32A2EE}">
      <dsp:nvSpPr>
        <dsp:cNvPr id="0" name=""/>
        <dsp:cNvSpPr/>
      </dsp:nvSpPr>
      <dsp:spPr>
        <a:xfrm>
          <a:off x="840100" y="2006717"/>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Create New Model(uploding)</a:t>
          </a:r>
        </a:p>
      </dsp:txBody>
      <dsp:txXfrm>
        <a:off x="840100" y="2006717"/>
        <a:ext cx="1425599" cy="604800"/>
      </dsp:txXfrm>
    </dsp:sp>
    <dsp:sp modelId="{17921C78-EF55-4A1F-9926-AAEDCEA9DCE8}">
      <dsp:nvSpPr>
        <dsp:cNvPr id="0" name=""/>
        <dsp:cNvSpPr/>
      </dsp:nvSpPr>
      <dsp:spPr>
        <a:xfrm>
          <a:off x="2514100" y="2006717"/>
          <a:ext cx="604800" cy="6048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64E8FE-EFD9-407C-8D17-E7C3CC1B7C2F}">
      <dsp:nvSpPr>
        <dsp:cNvPr id="0" name=""/>
        <dsp:cNvSpPr/>
      </dsp:nvSpPr>
      <dsp:spPr>
        <a:xfrm>
          <a:off x="2641108" y="2133725"/>
          <a:ext cx="350784" cy="35078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6DD1E3-A5A5-43B2-85AA-11BCAA2B96C1}">
      <dsp:nvSpPr>
        <dsp:cNvPr id="0" name=""/>
        <dsp:cNvSpPr/>
      </dsp:nvSpPr>
      <dsp:spPr>
        <a:xfrm>
          <a:off x="3248500" y="2006717"/>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Download the model</a:t>
          </a:r>
        </a:p>
      </dsp:txBody>
      <dsp:txXfrm>
        <a:off x="3248500" y="2006717"/>
        <a:ext cx="1425599" cy="604800"/>
      </dsp:txXfrm>
    </dsp:sp>
    <dsp:sp modelId="{8FEAF419-5819-4FF3-BC77-484F1C0867BB}">
      <dsp:nvSpPr>
        <dsp:cNvPr id="0" name=""/>
        <dsp:cNvSpPr/>
      </dsp:nvSpPr>
      <dsp:spPr>
        <a:xfrm>
          <a:off x="4922500" y="2006717"/>
          <a:ext cx="604800" cy="6048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7E5186-37C6-4117-93A5-DF1AB97D2631}">
      <dsp:nvSpPr>
        <dsp:cNvPr id="0" name=""/>
        <dsp:cNvSpPr/>
      </dsp:nvSpPr>
      <dsp:spPr>
        <a:xfrm>
          <a:off x="5049508" y="2133725"/>
          <a:ext cx="350784" cy="35078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FA38F7-BA2B-4890-8136-82BCAF953B4C}">
      <dsp:nvSpPr>
        <dsp:cNvPr id="0" name=""/>
        <dsp:cNvSpPr/>
      </dsp:nvSpPr>
      <dsp:spPr>
        <a:xfrm>
          <a:off x="5656900" y="2006717"/>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Delete  the model files</a:t>
          </a:r>
        </a:p>
      </dsp:txBody>
      <dsp:txXfrm>
        <a:off x="5656900" y="2006717"/>
        <a:ext cx="1425599" cy="604800"/>
      </dsp:txXfrm>
    </dsp:sp>
    <dsp:sp modelId="{E26DE264-BE26-4DE6-85D3-FE1F7AE9A2C8}">
      <dsp:nvSpPr>
        <dsp:cNvPr id="0" name=""/>
        <dsp:cNvSpPr/>
      </dsp:nvSpPr>
      <dsp:spPr>
        <a:xfrm>
          <a:off x="105699" y="3396616"/>
          <a:ext cx="604800" cy="6048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6D9661-6ACB-4EBE-9230-093E96800ABC}">
      <dsp:nvSpPr>
        <dsp:cNvPr id="0" name=""/>
        <dsp:cNvSpPr/>
      </dsp:nvSpPr>
      <dsp:spPr>
        <a:xfrm>
          <a:off x="232707" y="3523624"/>
          <a:ext cx="350784" cy="35078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F58981-B01D-41B0-95C8-85D88A2D7AFE}">
      <dsp:nvSpPr>
        <dsp:cNvPr id="0" name=""/>
        <dsp:cNvSpPr/>
      </dsp:nvSpPr>
      <dsp:spPr>
        <a:xfrm>
          <a:off x="840099" y="3396616"/>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Search &amp; Filter</a:t>
          </a:r>
        </a:p>
      </dsp:txBody>
      <dsp:txXfrm>
        <a:off x="840099" y="3396616"/>
        <a:ext cx="1425599" cy="604800"/>
      </dsp:txXfrm>
    </dsp:sp>
    <dsp:sp modelId="{7658E09A-B9D1-45FE-B272-3A433947E4E1}">
      <dsp:nvSpPr>
        <dsp:cNvPr id="0" name=""/>
        <dsp:cNvSpPr/>
      </dsp:nvSpPr>
      <dsp:spPr>
        <a:xfrm>
          <a:off x="2514100" y="3396616"/>
          <a:ext cx="604800" cy="6048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43B6F5-6918-4CDA-92F8-A8F4DDBFB312}">
      <dsp:nvSpPr>
        <dsp:cNvPr id="0" name=""/>
        <dsp:cNvSpPr/>
      </dsp:nvSpPr>
      <dsp:spPr>
        <a:xfrm>
          <a:off x="2641108" y="3523624"/>
          <a:ext cx="350784" cy="350784"/>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CFEE3C-5C81-4725-8229-42CCA6564149}">
      <dsp:nvSpPr>
        <dsp:cNvPr id="0" name=""/>
        <dsp:cNvSpPr/>
      </dsp:nvSpPr>
      <dsp:spPr>
        <a:xfrm>
          <a:off x="3248500" y="3396616"/>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Like , Dislike and Comment</a:t>
          </a:r>
        </a:p>
      </dsp:txBody>
      <dsp:txXfrm>
        <a:off x="3248500" y="3396616"/>
        <a:ext cx="1425599" cy="60480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166E7-BC98-40A2-86BD-9FD5FE7465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33DE48-7B6E-4E30-91DE-B50C6DDFF4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D03F99-305D-41D3-83DC-E837D99B2BC5}"/>
              </a:ext>
            </a:extLst>
          </p:cNvPr>
          <p:cNvSpPr>
            <a:spLocks noGrp="1"/>
          </p:cNvSpPr>
          <p:nvPr>
            <p:ph type="dt" sz="half" idx="10"/>
          </p:nvPr>
        </p:nvSpPr>
        <p:spPr/>
        <p:txBody>
          <a:bodyPr/>
          <a:lstStyle/>
          <a:p>
            <a:fld id="{A20E9A44-960C-4A55-A4BD-2417C18BE3B1}" type="datetimeFigureOut">
              <a:rPr lang="en-US" smtClean="0"/>
              <a:t>5/7/2019</a:t>
            </a:fld>
            <a:endParaRPr lang="en-US"/>
          </a:p>
        </p:txBody>
      </p:sp>
      <p:sp>
        <p:nvSpPr>
          <p:cNvPr id="5" name="Footer Placeholder 4">
            <a:extLst>
              <a:ext uri="{FF2B5EF4-FFF2-40B4-BE49-F238E27FC236}">
                <a16:creationId xmlns:a16="http://schemas.microsoft.com/office/drawing/2014/main" id="{D92D54A5-D603-41AA-A39A-25EB289CD0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7C846-D967-4A5F-A03E-7901233881AB}"/>
              </a:ext>
            </a:extLst>
          </p:cNvPr>
          <p:cNvSpPr>
            <a:spLocks noGrp="1"/>
          </p:cNvSpPr>
          <p:nvPr>
            <p:ph type="sldNum" sz="quarter" idx="12"/>
          </p:nvPr>
        </p:nvSpPr>
        <p:spPr/>
        <p:txBody>
          <a:bodyPr/>
          <a:lstStyle/>
          <a:p>
            <a:fld id="{AB29532D-48B3-4032-B385-AB08E620FD88}" type="slidenum">
              <a:rPr lang="en-US" smtClean="0"/>
              <a:t>‹#›</a:t>
            </a:fld>
            <a:endParaRPr lang="en-US"/>
          </a:p>
        </p:txBody>
      </p:sp>
    </p:spTree>
    <p:extLst>
      <p:ext uri="{BB962C8B-B14F-4D97-AF65-F5344CB8AC3E}">
        <p14:creationId xmlns:p14="http://schemas.microsoft.com/office/powerpoint/2010/main" val="612539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2F538-C016-4122-88E3-DC0D2D9AB6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0AD728E-03AE-4D01-9D1C-82D5D9EEB3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BC6B84-2739-4081-8A00-4612B0CB873C}"/>
              </a:ext>
            </a:extLst>
          </p:cNvPr>
          <p:cNvSpPr>
            <a:spLocks noGrp="1"/>
          </p:cNvSpPr>
          <p:nvPr>
            <p:ph type="dt" sz="half" idx="10"/>
          </p:nvPr>
        </p:nvSpPr>
        <p:spPr/>
        <p:txBody>
          <a:bodyPr/>
          <a:lstStyle/>
          <a:p>
            <a:fld id="{A20E9A44-960C-4A55-A4BD-2417C18BE3B1}" type="datetimeFigureOut">
              <a:rPr lang="en-US" smtClean="0"/>
              <a:t>5/7/2019</a:t>
            </a:fld>
            <a:endParaRPr lang="en-US"/>
          </a:p>
        </p:txBody>
      </p:sp>
      <p:sp>
        <p:nvSpPr>
          <p:cNvPr id="5" name="Footer Placeholder 4">
            <a:extLst>
              <a:ext uri="{FF2B5EF4-FFF2-40B4-BE49-F238E27FC236}">
                <a16:creationId xmlns:a16="http://schemas.microsoft.com/office/drawing/2014/main" id="{215CE63D-62F9-4DFB-8811-5C640ADF19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051612-8714-4836-8EC9-1D3F2560CB3F}"/>
              </a:ext>
            </a:extLst>
          </p:cNvPr>
          <p:cNvSpPr>
            <a:spLocks noGrp="1"/>
          </p:cNvSpPr>
          <p:nvPr>
            <p:ph type="sldNum" sz="quarter" idx="12"/>
          </p:nvPr>
        </p:nvSpPr>
        <p:spPr/>
        <p:txBody>
          <a:bodyPr/>
          <a:lstStyle/>
          <a:p>
            <a:fld id="{AB29532D-48B3-4032-B385-AB08E620FD88}" type="slidenum">
              <a:rPr lang="en-US" smtClean="0"/>
              <a:t>‹#›</a:t>
            </a:fld>
            <a:endParaRPr lang="en-US"/>
          </a:p>
        </p:txBody>
      </p:sp>
    </p:spTree>
    <p:extLst>
      <p:ext uri="{BB962C8B-B14F-4D97-AF65-F5344CB8AC3E}">
        <p14:creationId xmlns:p14="http://schemas.microsoft.com/office/powerpoint/2010/main" val="1988569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663E15-5E54-42D9-9F0E-D4AFB74FC8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53205FA-4F5E-48AC-8891-D18933F7B1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CD2B6A-CC96-4EE0-B1C4-BAECAB03B8A0}"/>
              </a:ext>
            </a:extLst>
          </p:cNvPr>
          <p:cNvSpPr>
            <a:spLocks noGrp="1"/>
          </p:cNvSpPr>
          <p:nvPr>
            <p:ph type="dt" sz="half" idx="10"/>
          </p:nvPr>
        </p:nvSpPr>
        <p:spPr/>
        <p:txBody>
          <a:bodyPr/>
          <a:lstStyle/>
          <a:p>
            <a:fld id="{A20E9A44-960C-4A55-A4BD-2417C18BE3B1}" type="datetimeFigureOut">
              <a:rPr lang="en-US" smtClean="0"/>
              <a:t>5/7/2019</a:t>
            </a:fld>
            <a:endParaRPr lang="en-US"/>
          </a:p>
        </p:txBody>
      </p:sp>
      <p:sp>
        <p:nvSpPr>
          <p:cNvPr id="5" name="Footer Placeholder 4">
            <a:extLst>
              <a:ext uri="{FF2B5EF4-FFF2-40B4-BE49-F238E27FC236}">
                <a16:creationId xmlns:a16="http://schemas.microsoft.com/office/drawing/2014/main" id="{FBA84CB7-C948-4E1C-9A8F-555C670051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6A8AEC-CB07-4976-BF3D-0CFC6F9BDE72}"/>
              </a:ext>
            </a:extLst>
          </p:cNvPr>
          <p:cNvSpPr>
            <a:spLocks noGrp="1"/>
          </p:cNvSpPr>
          <p:nvPr>
            <p:ph type="sldNum" sz="quarter" idx="12"/>
          </p:nvPr>
        </p:nvSpPr>
        <p:spPr/>
        <p:txBody>
          <a:bodyPr/>
          <a:lstStyle/>
          <a:p>
            <a:fld id="{AB29532D-48B3-4032-B385-AB08E620FD88}" type="slidenum">
              <a:rPr lang="en-US" smtClean="0"/>
              <a:t>‹#›</a:t>
            </a:fld>
            <a:endParaRPr lang="en-US"/>
          </a:p>
        </p:txBody>
      </p:sp>
    </p:spTree>
    <p:extLst>
      <p:ext uri="{BB962C8B-B14F-4D97-AF65-F5344CB8AC3E}">
        <p14:creationId xmlns:p14="http://schemas.microsoft.com/office/powerpoint/2010/main" val="2810473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25F4E-36CD-49F6-B9CC-71329DB063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AD1199-185E-4DFC-B006-84C5050BD7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AB3FCB-7333-45A1-A90C-60A138302E9D}"/>
              </a:ext>
            </a:extLst>
          </p:cNvPr>
          <p:cNvSpPr>
            <a:spLocks noGrp="1"/>
          </p:cNvSpPr>
          <p:nvPr>
            <p:ph type="dt" sz="half" idx="10"/>
          </p:nvPr>
        </p:nvSpPr>
        <p:spPr/>
        <p:txBody>
          <a:bodyPr/>
          <a:lstStyle/>
          <a:p>
            <a:fld id="{A20E9A44-960C-4A55-A4BD-2417C18BE3B1}" type="datetimeFigureOut">
              <a:rPr lang="en-US" smtClean="0"/>
              <a:t>5/7/2019</a:t>
            </a:fld>
            <a:endParaRPr lang="en-US"/>
          </a:p>
        </p:txBody>
      </p:sp>
      <p:sp>
        <p:nvSpPr>
          <p:cNvPr id="5" name="Footer Placeholder 4">
            <a:extLst>
              <a:ext uri="{FF2B5EF4-FFF2-40B4-BE49-F238E27FC236}">
                <a16:creationId xmlns:a16="http://schemas.microsoft.com/office/drawing/2014/main" id="{AD0D2070-4D13-4225-801A-29B10CBD40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BC866A-6E7F-4EEE-BE4A-4F9A73DE7130}"/>
              </a:ext>
            </a:extLst>
          </p:cNvPr>
          <p:cNvSpPr>
            <a:spLocks noGrp="1"/>
          </p:cNvSpPr>
          <p:nvPr>
            <p:ph type="sldNum" sz="quarter" idx="12"/>
          </p:nvPr>
        </p:nvSpPr>
        <p:spPr/>
        <p:txBody>
          <a:bodyPr/>
          <a:lstStyle/>
          <a:p>
            <a:fld id="{AB29532D-48B3-4032-B385-AB08E620FD88}" type="slidenum">
              <a:rPr lang="en-US" smtClean="0"/>
              <a:t>‹#›</a:t>
            </a:fld>
            <a:endParaRPr lang="en-US"/>
          </a:p>
        </p:txBody>
      </p:sp>
    </p:spTree>
    <p:extLst>
      <p:ext uri="{BB962C8B-B14F-4D97-AF65-F5344CB8AC3E}">
        <p14:creationId xmlns:p14="http://schemas.microsoft.com/office/powerpoint/2010/main" val="2509758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F40F7-F436-4F30-B5CA-E196A5A565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CD37CB8-8962-422C-9A8B-E226D7D13A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F7F1C9-6DD9-4838-855E-91D8C26ED7FE}"/>
              </a:ext>
            </a:extLst>
          </p:cNvPr>
          <p:cNvSpPr>
            <a:spLocks noGrp="1"/>
          </p:cNvSpPr>
          <p:nvPr>
            <p:ph type="dt" sz="half" idx="10"/>
          </p:nvPr>
        </p:nvSpPr>
        <p:spPr/>
        <p:txBody>
          <a:bodyPr/>
          <a:lstStyle/>
          <a:p>
            <a:fld id="{A20E9A44-960C-4A55-A4BD-2417C18BE3B1}" type="datetimeFigureOut">
              <a:rPr lang="en-US" smtClean="0"/>
              <a:t>5/7/2019</a:t>
            </a:fld>
            <a:endParaRPr lang="en-US"/>
          </a:p>
        </p:txBody>
      </p:sp>
      <p:sp>
        <p:nvSpPr>
          <p:cNvPr id="5" name="Footer Placeholder 4">
            <a:extLst>
              <a:ext uri="{FF2B5EF4-FFF2-40B4-BE49-F238E27FC236}">
                <a16:creationId xmlns:a16="http://schemas.microsoft.com/office/drawing/2014/main" id="{DD994F62-A8E3-4965-B1A1-7881EE3B42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D90E69-40F3-44D4-BB7C-C6A8F205F932}"/>
              </a:ext>
            </a:extLst>
          </p:cNvPr>
          <p:cNvSpPr>
            <a:spLocks noGrp="1"/>
          </p:cNvSpPr>
          <p:nvPr>
            <p:ph type="sldNum" sz="quarter" idx="12"/>
          </p:nvPr>
        </p:nvSpPr>
        <p:spPr/>
        <p:txBody>
          <a:bodyPr/>
          <a:lstStyle/>
          <a:p>
            <a:fld id="{AB29532D-48B3-4032-B385-AB08E620FD88}" type="slidenum">
              <a:rPr lang="en-US" smtClean="0"/>
              <a:t>‹#›</a:t>
            </a:fld>
            <a:endParaRPr lang="en-US"/>
          </a:p>
        </p:txBody>
      </p:sp>
    </p:spTree>
    <p:extLst>
      <p:ext uri="{BB962C8B-B14F-4D97-AF65-F5344CB8AC3E}">
        <p14:creationId xmlns:p14="http://schemas.microsoft.com/office/powerpoint/2010/main" val="3416605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34303-5306-49B2-993D-262517F394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552D9D-FCF8-4807-B54F-9752DF48A38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F6A8C4F-B6DF-4982-AE16-69396F835A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933814-9999-40D6-A087-443326D782E1}"/>
              </a:ext>
            </a:extLst>
          </p:cNvPr>
          <p:cNvSpPr>
            <a:spLocks noGrp="1"/>
          </p:cNvSpPr>
          <p:nvPr>
            <p:ph type="dt" sz="half" idx="10"/>
          </p:nvPr>
        </p:nvSpPr>
        <p:spPr/>
        <p:txBody>
          <a:bodyPr/>
          <a:lstStyle/>
          <a:p>
            <a:fld id="{A20E9A44-960C-4A55-A4BD-2417C18BE3B1}" type="datetimeFigureOut">
              <a:rPr lang="en-US" smtClean="0"/>
              <a:t>5/7/2019</a:t>
            </a:fld>
            <a:endParaRPr lang="en-US"/>
          </a:p>
        </p:txBody>
      </p:sp>
      <p:sp>
        <p:nvSpPr>
          <p:cNvPr id="6" name="Footer Placeholder 5">
            <a:extLst>
              <a:ext uri="{FF2B5EF4-FFF2-40B4-BE49-F238E27FC236}">
                <a16:creationId xmlns:a16="http://schemas.microsoft.com/office/drawing/2014/main" id="{763C3F3A-BCDC-46D4-8080-9895DECE46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53E804-0E5A-42AF-915E-518A4F7F0ADA}"/>
              </a:ext>
            </a:extLst>
          </p:cNvPr>
          <p:cNvSpPr>
            <a:spLocks noGrp="1"/>
          </p:cNvSpPr>
          <p:nvPr>
            <p:ph type="sldNum" sz="quarter" idx="12"/>
          </p:nvPr>
        </p:nvSpPr>
        <p:spPr/>
        <p:txBody>
          <a:bodyPr/>
          <a:lstStyle/>
          <a:p>
            <a:fld id="{AB29532D-48B3-4032-B385-AB08E620FD88}" type="slidenum">
              <a:rPr lang="en-US" smtClean="0"/>
              <a:t>‹#›</a:t>
            </a:fld>
            <a:endParaRPr lang="en-US"/>
          </a:p>
        </p:txBody>
      </p:sp>
    </p:spTree>
    <p:extLst>
      <p:ext uri="{BB962C8B-B14F-4D97-AF65-F5344CB8AC3E}">
        <p14:creationId xmlns:p14="http://schemas.microsoft.com/office/powerpoint/2010/main" val="536313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654B3-574E-456B-BCA0-8233FB2070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A9AF87B-1B49-49E6-B917-F5B13727A3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EC7EBF-93BA-4812-9924-2D95AC2436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7746F33-6D44-4D66-86C8-80E27F7A16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5E1E862-0259-49C0-8D37-81B38B8461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30CCAE-A3F0-4F15-8CEF-A75BE94DC3BE}"/>
              </a:ext>
            </a:extLst>
          </p:cNvPr>
          <p:cNvSpPr>
            <a:spLocks noGrp="1"/>
          </p:cNvSpPr>
          <p:nvPr>
            <p:ph type="dt" sz="half" idx="10"/>
          </p:nvPr>
        </p:nvSpPr>
        <p:spPr/>
        <p:txBody>
          <a:bodyPr/>
          <a:lstStyle/>
          <a:p>
            <a:fld id="{A20E9A44-960C-4A55-A4BD-2417C18BE3B1}" type="datetimeFigureOut">
              <a:rPr lang="en-US" smtClean="0"/>
              <a:t>5/7/2019</a:t>
            </a:fld>
            <a:endParaRPr lang="en-US"/>
          </a:p>
        </p:txBody>
      </p:sp>
      <p:sp>
        <p:nvSpPr>
          <p:cNvPr id="8" name="Footer Placeholder 7">
            <a:extLst>
              <a:ext uri="{FF2B5EF4-FFF2-40B4-BE49-F238E27FC236}">
                <a16:creationId xmlns:a16="http://schemas.microsoft.com/office/drawing/2014/main" id="{A8DFF8D9-83DF-4FCD-B970-BBDA9C76E84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A44D37-E4CF-4584-B5BD-E10E5C35DAB1}"/>
              </a:ext>
            </a:extLst>
          </p:cNvPr>
          <p:cNvSpPr>
            <a:spLocks noGrp="1"/>
          </p:cNvSpPr>
          <p:nvPr>
            <p:ph type="sldNum" sz="quarter" idx="12"/>
          </p:nvPr>
        </p:nvSpPr>
        <p:spPr/>
        <p:txBody>
          <a:bodyPr/>
          <a:lstStyle/>
          <a:p>
            <a:fld id="{AB29532D-48B3-4032-B385-AB08E620FD88}" type="slidenum">
              <a:rPr lang="en-US" smtClean="0"/>
              <a:t>‹#›</a:t>
            </a:fld>
            <a:endParaRPr lang="en-US"/>
          </a:p>
        </p:txBody>
      </p:sp>
    </p:spTree>
    <p:extLst>
      <p:ext uri="{BB962C8B-B14F-4D97-AF65-F5344CB8AC3E}">
        <p14:creationId xmlns:p14="http://schemas.microsoft.com/office/powerpoint/2010/main" val="1773387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289E7-7419-456D-9BE3-265676C595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B252A7-1179-463E-955A-1C2AE234462E}"/>
              </a:ext>
            </a:extLst>
          </p:cNvPr>
          <p:cNvSpPr>
            <a:spLocks noGrp="1"/>
          </p:cNvSpPr>
          <p:nvPr>
            <p:ph type="dt" sz="half" idx="10"/>
          </p:nvPr>
        </p:nvSpPr>
        <p:spPr/>
        <p:txBody>
          <a:bodyPr/>
          <a:lstStyle/>
          <a:p>
            <a:fld id="{A20E9A44-960C-4A55-A4BD-2417C18BE3B1}" type="datetimeFigureOut">
              <a:rPr lang="en-US" smtClean="0"/>
              <a:t>5/7/2019</a:t>
            </a:fld>
            <a:endParaRPr lang="en-US"/>
          </a:p>
        </p:txBody>
      </p:sp>
      <p:sp>
        <p:nvSpPr>
          <p:cNvPr id="4" name="Footer Placeholder 3">
            <a:extLst>
              <a:ext uri="{FF2B5EF4-FFF2-40B4-BE49-F238E27FC236}">
                <a16:creationId xmlns:a16="http://schemas.microsoft.com/office/drawing/2014/main" id="{D1C9EA0B-EB13-4900-A97E-B478C67F0E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10A65E0-5D2F-4E00-ACFD-1254CE73849F}"/>
              </a:ext>
            </a:extLst>
          </p:cNvPr>
          <p:cNvSpPr>
            <a:spLocks noGrp="1"/>
          </p:cNvSpPr>
          <p:nvPr>
            <p:ph type="sldNum" sz="quarter" idx="12"/>
          </p:nvPr>
        </p:nvSpPr>
        <p:spPr/>
        <p:txBody>
          <a:bodyPr/>
          <a:lstStyle/>
          <a:p>
            <a:fld id="{AB29532D-48B3-4032-B385-AB08E620FD88}" type="slidenum">
              <a:rPr lang="en-US" smtClean="0"/>
              <a:t>‹#›</a:t>
            </a:fld>
            <a:endParaRPr lang="en-US"/>
          </a:p>
        </p:txBody>
      </p:sp>
    </p:spTree>
    <p:extLst>
      <p:ext uri="{BB962C8B-B14F-4D97-AF65-F5344CB8AC3E}">
        <p14:creationId xmlns:p14="http://schemas.microsoft.com/office/powerpoint/2010/main" val="2295778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550102-3A2D-43A0-A4BF-AC32C6A2E34B}"/>
              </a:ext>
            </a:extLst>
          </p:cNvPr>
          <p:cNvSpPr>
            <a:spLocks noGrp="1"/>
          </p:cNvSpPr>
          <p:nvPr>
            <p:ph type="dt" sz="half" idx="10"/>
          </p:nvPr>
        </p:nvSpPr>
        <p:spPr/>
        <p:txBody>
          <a:bodyPr/>
          <a:lstStyle/>
          <a:p>
            <a:fld id="{A20E9A44-960C-4A55-A4BD-2417C18BE3B1}" type="datetimeFigureOut">
              <a:rPr lang="en-US" smtClean="0"/>
              <a:t>5/7/2019</a:t>
            </a:fld>
            <a:endParaRPr lang="en-US"/>
          </a:p>
        </p:txBody>
      </p:sp>
      <p:sp>
        <p:nvSpPr>
          <p:cNvPr id="3" name="Footer Placeholder 2">
            <a:extLst>
              <a:ext uri="{FF2B5EF4-FFF2-40B4-BE49-F238E27FC236}">
                <a16:creationId xmlns:a16="http://schemas.microsoft.com/office/drawing/2014/main" id="{D6320B59-0A5E-4793-A1D3-F29CD91C1CE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2FBF6D-4D5A-4144-B784-FFA2D36D8380}"/>
              </a:ext>
            </a:extLst>
          </p:cNvPr>
          <p:cNvSpPr>
            <a:spLocks noGrp="1"/>
          </p:cNvSpPr>
          <p:nvPr>
            <p:ph type="sldNum" sz="quarter" idx="12"/>
          </p:nvPr>
        </p:nvSpPr>
        <p:spPr/>
        <p:txBody>
          <a:bodyPr/>
          <a:lstStyle/>
          <a:p>
            <a:fld id="{AB29532D-48B3-4032-B385-AB08E620FD88}" type="slidenum">
              <a:rPr lang="en-US" smtClean="0"/>
              <a:t>‹#›</a:t>
            </a:fld>
            <a:endParaRPr lang="en-US"/>
          </a:p>
        </p:txBody>
      </p:sp>
    </p:spTree>
    <p:extLst>
      <p:ext uri="{BB962C8B-B14F-4D97-AF65-F5344CB8AC3E}">
        <p14:creationId xmlns:p14="http://schemas.microsoft.com/office/powerpoint/2010/main" val="982219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59316-0513-4B21-A518-B2DDA9C7AB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CBBAA2-70ED-4AD8-BE45-B89E0F429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33EAAA-61A8-4ED6-BF2C-0750BDB3BD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067314-DE1B-4C4D-AACE-B3EF4DF44BAB}"/>
              </a:ext>
            </a:extLst>
          </p:cNvPr>
          <p:cNvSpPr>
            <a:spLocks noGrp="1"/>
          </p:cNvSpPr>
          <p:nvPr>
            <p:ph type="dt" sz="half" idx="10"/>
          </p:nvPr>
        </p:nvSpPr>
        <p:spPr/>
        <p:txBody>
          <a:bodyPr/>
          <a:lstStyle/>
          <a:p>
            <a:fld id="{A20E9A44-960C-4A55-A4BD-2417C18BE3B1}" type="datetimeFigureOut">
              <a:rPr lang="en-US" smtClean="0"/>
              <a:t>5/7/2019</a:t>
            </a:fld>
            <a:endParaRPr lang="en-US"/>
          </a:p>
        </p:txBody>
      </p:sp>
      <p:sp>
        <p:nvSpPr>
          <p:cNvPr id="6" name="Footer Placeholder 5">
            <a:extLst>
              <a:ext uri="{FF2B5EF4-FFF2-40B4-BE49-F238E27FC236}">
                <a16:creationId xmlns:a16="http://schemas.microsoft.com/office/drawing/2014/main" id="{BECFFF67-BABF-42E2-9BE6-84DF9E91F6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971A98-775B-4254-880F-EACABA598077}"/>
              </a:ext>
            </a:extLst>
          </p:cNvPr>
          <p:cNvSpPr>
            <a:spLocks noGrp="1"/>
          </p:cNvSpPr>
          <p:nvPr>
            <p:ph type="sldNum" sz="quarter" idx="12"/>
          </p:nvPr>
        </p:nvSpPr>
        <p:spPr/>
        <p:txBody>
          <a:bodyPr/>
          <a:lstStyle/>
          <a:p>
            <a:fld id="{AB29532D-48B3-4032-B385-AB08E620FD88}" type="slidenum">
              <a:rPr lang="en-US" smtClean="0"/>
              <a:t>‹#›</a:t>
            </a:fld>
            <a:endParaRPr lang="en-US"/>
          </a:p>
        </p:txBody>
      </p:sp>
    </p:spTree>
    <p:extLst>
      <p:ext uri="{BB962C8B-B14F-4D97-AF65-F5344CB8AC3E}">
        <p14:creationId xmlns:p14="http://schemas.microsoft.com/office/powerpoint/2010/main" val="2471164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BFD22-423F-4AEF-B7B9-65280CD44D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C07D22C-E390-4B81-AB63-78F9B73158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105CB4-04A5-4881-A474-D355D748E0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C126F6-A9C0-4213-A7B4-3E465D4202BE}"/>
              </a:ext>
            </a:extLst>
          </p:cNvPr>
          <p:cNvSpPr>
            <a:spLocks noGrp="1"/>
          </p:cNvSpPr>
          <p:nvPr>
            <p:ph type="dt" sz="half" idx="10"/>
          </p:nvPr>
        </p:nvSpPr>
        <p:spPr/>
        <p:txBody>
          <a:bodyPr/>
          <a:lstStyle/>
          <a:p>
            <a:fld id="{A20E9A44-960C-4A55-A4BD-2417C18BE3B1}" type="datetimeFigureOut">
              <a:rPr lang="en-US" smtClean="0"/>
              <a:t>5/7/2019</a:t>
            </a:fld>
            <a:endParaRPr lang="en-US"/>
          </a:p>
        </p:txBody>
      </p:sp>
      <p:sp>
        <p:nvSpPr>
          <p:cNvPr id="6" name="Footer Placeholder 5">
            <a:extLst>
              <a:ext uri="{FF2B5EF4-FFF2-40B4-BE49-F238E27FC236}">
                <a16:creationId xmlns:a16="http://schemas.microsoft.com/office/drawing/2014/main" id="{D7FB74E8-2F18-4BCB-ADF2-4CA77B657C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8162D1-0A14-420D-9ACF-C20E4D17781D}"/>
              </a:ext>
            </a:extLst>
          </p:cNvPr>
          <p:cNvSpPr>
            <a:spLocks noGrp="1"/>
          </p:cNvSpPr>
          <p:nvPr>
            <p:ph type="sldNum" sz="quarter" idx="12"/>
          </p:nvPr>
        </p:nvSpPr>
        <p:spPr/>
        <p:txBody>
          <a:bodyPr/>
          <a:lstStyle/>
          <a:p>
            <a:fld id="{AB29532D-48B3-4032-B385-AB08E620FD88}" type="slidenum">
              <a:rPr lang="en-US" smtClean="0"/>
              <a:t>‹#›</a:t>
            </a:fld>
            <a:endParaRPr lang="en-US"/>
          </a:p>
        </p:txBody>
      </p:sp>
    </p:spTree>
    <p:extLst>
      <p:ext uri="{BB962C8B-B14F-4D97-AF65-F5344CB8AC3E}">
        <p14:creationId xmlns:p14="http://schemas.microsoft.com/office/powerpoint/2010/main" val="3260160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6E7338-DB60-4FEF-AF55-5683C676C5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437D96-6B45-42C8-AE46-994FEDCFBD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7B6032-8849-4D04-834C-8AF78D0447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0E9A44-960C-4A55-A4BD-2417C18BE3B1}" type="datetimeFigureOut">
              <a:rPr lang="en-US" smtClean="0"/>
              <a:t>5/7/2019</a:t>
            </a:fld>
            <a:endParaRPr lang="en-US"/>
          </a:p>
        </p:txBody>
      </p:sp>
      <p:sp>
        <p:nvSpPr>
          <p:cNvPr id="5" name="Footer Placeholder 4">
            <a:extLst>
              <a:ext uri="{FF2B5EF4-FFF2-40B4-BE49-F238E27FC236}">
                <a16:creationId xmlns:a16="http://schemas.microsoft.com/office/drawing/2014/main" id="{3AC2C13E-4C44-492D-92B1-750F6C5D7C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186CDC-C5A7-4FAF-98FB-AFED4CAE15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29532D-48B3-4032-B385-AB08E620FD88}" type="slidenum">
              <a:rPr lang="en-US" smtClean="0"/>
              <a:t>‹#›</a:t>
            </a:fld>
            <a:endParaRPr lang="en-US"/>
          </a:p>
        </p:txBody>
      </p:sp>
    </p:spTree>
    <p:extLst>
      <p:ext uri="{BB962C8B-B14F-4D97-AF65-F5344CB8AC3E}">
        <p14:creationId xmlns:p14="http://schemas.microsoft.com/office/powerpoint/2010/main" val="40002092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E4F9F79B-A093-478E-96B5-EE02BC93A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EFA8D95-D3A0-4F53-B223-4D7EDD60EF2E}"/>
              </a:ext>
            </a:extLst>
          </p:cNvPr>
          <p:cNvSpPr>
            <a:spLocks noGrp="1"/>
          </p:cNvSpPr>
          <p:nvPr>
            <p:ph type="ctrTitle"/>
          </p:nvPr>
        </p:nvSpPr>
        <p:spPr>
          <a:xfrm>
            <a:off x="640079" y="4526280"/>
            <a:ext cx="7410681" cy="1737360"/>
          </a:xfrm>
        </p:spPr>
        <p:txBody>
          <a:bodyPr vert="horz" lIns="91440" tIns="45720" rIns="91440" bIns="45720" rtlCol="0" anchor="ctr">
            <a:normAutofit/>
          </a:bodyPr>
          <a:lstStyle/>
          <a:p>
            <a:pPr algn="l"/>
            <a:r>
              <a:rPr lang="en-US" sz="3700" kern="1200">
                <a:solidFill>
                  <a:schemeClr val="tx1"/>
                </a:solidFill>
                <a:latin typeface="+mj-lt"/>
                <a:ea typeface="+mj-ea"/>
                <a:cs typeface="+mj-cs"/>
              </a:rPr>
              <a:t>Deep Learning models: Online Host , Visualization and Deployment</a:t>
            </a:r>
          </a:p>
        </p:txBody>
      </p:sp>
      <p:sp>
        <p:nvSpPr>
          <p:cNvPr id="3" name="Subtitle 2">
            <a:extLst>
              <a:ext uri="{FF2B5EF4-FFF2-40B4-BE49-F238E27FC236}">
                <a16:creationId xmlns:a16="http://schemas.microsoft.com/office/drawing/2014/main" id="{6809CE82-D4AB-4588-80F8-E6D157CF1E17}"/>
              </a:ext>
            </a:extLst>
          </p:cNvPr>
          <p:cNvSpPr>
            <a:spLocks noGrp="1"/>
          </p:cNvSpPr>
          <p:nvPr>
            <p:ph type="subTitle" idx="1"/>
          </p:nvPr>
        </p:nvSpPr>
        <p:spPr>
          <a:xfrm>
            <a:off x="640080" y="595293"/>
            <a:ext cx="5676637" cy="3463951"/>
          </a:xfrm>
        </p:spPr>
        <p:txBody>
          <a:bodyPr vert="horz" lIns="91440" tIns="45720" rIns="91440" bIns="45720" rtlCol="0" anchor="ctr">
            <a:normAutofit/>
          </a:bodyPr>
          <a:lstStyle/>
          <a:p>
            <a:pPr indent="-228600" algn="l">
              <a:buFont typeface="Arial" panose="020B0604020202020204" pitchFamily="34" charset="0"/>
              <a:buChar char="•"/>
            </a:pPr>
            <a:r>
              <a:rPr lang="en-US" sz="1800"/>
              <a:t>Presented by </a:t>
            </a:r>
          </a:p>
          <a:p>
            <a:pPr indent="-228600" algn="l">
              <a:buFont typeface="Arial" panose="020B0604020202020204" pitchFamily="34" charset="0"/>
              <a:buChar char="•"/>
            </a:pPr>
            <a:r>
              <a:rPr lang="en-US" sz="1800"/>
              <a:t>Vamshi Dhraksharam</a:t>
            </a:r>
          </a:p>
          <a:p>
            <a:pPr indent="-228600" algn="l">
              <a:buFont typeface="Arial" panose="020B0604020202020204" pitchFamily="34" charset="0"/>
              <a:buChar char="•"/>
            </a:pPr>
            <a:r>
              <a:rPr lang="en-US" sz="1800"/>
              <a:t>Goutham Gandreddi</a:t>
            </a:r>
          </a:p>
          <a:p>
            <a:pPr indent="-228600" algn="l">
              <a:buFont typeface="Arial" panose="020B0604020202020204" pitchFamily="34" charset="0"/>
              <a:buChar char="•"/>
            </a:pPr>
            <a:r>
              <a:rPr lang="en-US" sz="1800"/>
              <a:t>Premchand Lingamgunta</a:t>
            </a:r>
          </a:p>
        </p:txBody>
      </p:sp>
      <p:sp>
        <p:nvSpPr>
          <p:cNvPr id="17" name="Freeform: Shape 9">
            <a:extLst>
              <a:ext uri="{FF2B5EF4-FFF2-40B4-BE49-F238E27FC236}">
                <a16:creationId xmlns:a16="http://schemas.microsoft.com/office/drawing/2014/main" id="{11394CD8-BD30-4B74-86F4-51FDF33834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1">
            <a:extLst>
              <a:ext uri="{FF2B5EF4-FFF2-40B4-BE49-F238E27FC236}">
                <a16:creationId xmlns:a16="http://schemas.microsoft.com/office/drawing/2014/main" id="{D4C22394-EBC2-4FAF-A555-6C02D589E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508760" y="3431556"/>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F7194F93-1F71-4A70-9DF1-28F183771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32897" y="5004581"/>
            <a:ext cx="962395" cy="9623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9BBC0C84-DC2A-43AE-9576-0A44295E8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63725" y="4865965"/>
            <a:ext cx="293695" cy="2936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66679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B2FD35-D833-3D4C-B893-E022265CFD80}"/>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Filter </a:t>
            </a:r>
          </a:p>
        </p:txBody>
      </p:sp>
      <p:cxnSp>
        <p:nvCxnSpPr>
          <p:cNvPr id="16" name="Straight Connector 15">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Content Placeholder 8">
            <a:extLst>
              <a:ext uri="{FF2B5EF4-FFF2-40B4-BE49-F238E27FC236}">
                <a16:creationId xmlns:a16="http://schemas.microsoft.com/office/drawing/2014/main" id="{1E49E5D7-530A-2E4F-9807-A3DDD5B593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53822" y="1745434"/>
            <a:ext cx="6553545" cy="3375074"/>
          </a:xfrm>
          <a:prstGeom prst="rect">
            <a:avLst/>
          </a:prstGeom>
        </p:spPr>
      </p:pic>
    </p:spTree>
    <p:extLst>
      <p:ext uri="{BB962C8B-B14F-4D97-AF65-F5344CB8AC3E}">
        <p14:creationId xmlns:p14="http://schemas.microsoft.com/office/powerpoint/2010/main" val="2354169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23207CC6-EAA1-4BFF-A48A-DECAD89727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
            <a:extLst>
              <a:ext uri="{FF2B5EF4-FFF2-40B4-BE49-F238E27FC236}">
                <a16:creationId xmlns:a16="http://schemas.microsoft.com/office/drawing/2014/main" id="{B234A3DD-923D-4166-8B19-7DD58990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16">
            <a:extLst>
              <a:ext uri="{FF2B5EF4-FFF2-40B4-BE49-F238E27FC236}">
                <a16:creationId xmlns:a16="http://schemas.microsoft.com/office/drawing/2014/main" id="{F6ACA5AC-3C5D-4994-B40F-FC8349E4D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6D0DB0-2F91-E64F-94B3-21BD5B2BD991}"/>
              </a:ext>
            </a:extLst>
          </p:cNvPr>
          <p:cNvSpPr>
            <a:spLocks noGrp="1"/>
          </p:cNvSpPr>
          <p:nvPr>
            <p:ph type="title"/>
          </p:nvPr>
        </p:nvSpPr>
        <p:spPr>
          <a:xfrm>
            <a:off x="804671" y="2600324"/>
            <a:ext cx="6405753" cy="3277961"/>
          </a:xfrm>
        </p:spPr>
        <p:txBody>
          <a:bodyPr vert="horz" lIns="91440" tIns="45720" rIns="91440" bIns="45720" rtlCol="0" anchor="t">
            <a:normAutofit/>
          </a:bodyPr>
          <a:lstStyle/>
          <a:p>
            <a:r>
              <a:rPr lang="en-US" sz="5400" kern="1200">
                <a:solidFill>
                  <a:schemeClr val="tx1"/>
                </a:solidFill>
                <a:latin typeface="+mj-lt"/>
                <a:ea typeface="+mj-ea"/>
                <a:cs typeface="+mj-cs"/>
              </a:rPr>
              <a:t>User Profile</a:t>
            </a:r>
          </a:p>
        </p:txBody>
      </p:sp>
    </p:spTree>
    <p:extLst>
      <p:ext uri="{BB962C8B-B14F-4D97-AF65-F5344CB8AC3E}">
        <p14:creationId xmlns:p14="http://schemas.microsoft.com/office/powerpoint/2010/main" val="1976944999"/>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441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B2068B-FA3E-4C95-AE4B-FB155E3B337C}"/>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User dashboard</a:t>
            </a:r>
          </a:p>
        </p:txBody>
      </p:sp>
      <p:pic>
        <p:nvPicPr>
          <p:cNvPr id="5" name="Content Placeholder 4">
            <a:extLst>
              <a:ext uri="{FF2B5EF4-FFF2-40B4-BE49-F238E27FC236}">
                <a16:creationId xmlns:a16="http://schemas.microsoft.com/office/drawing/2014/main" id="{5051C068-1B98-4F48-8902-27E917DEA4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38600" y="1378670"/>
            <a:ext cx="7188199" cy="4097271"/>
          </a:xfrm>
          <a:prstGeom prst="rect">
            <a:avLst/>
          </a:prstGeom>
        </p:spPr>
      </p:pic>
    </p:spTree>
    <p:extLst>
      <p:ext uri="{BB962C8B-B14F-4D97-AF65-F5344CB8AC3E}">
        <p14:creationId xmlns:p14="http://schemas.microsoft.com/office/powerpoint/2010/main" val="438648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7" name="Rectangle 14">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6">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9ABC65-9A6E-B74D-B7A7-0E815547E7C4}"/>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Repository</a:t>
            </a:r>
          </a:p>
        </p:txBody>
      </p:sp>
      <p:cxnSp>
        <p:nvCxnSpPr>
          <p:cNvPr id="29" name="Straight Connector 18">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922411"/>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C9A37B-566F-114F-8BBE-9320DDABB4D7}"/>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List of models or repos under user</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BAA85056-36D1-1246-B4FA-4012ECCE9C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567" y="2877520"/>
            <a:ext cx="5455917" cy="3096232"/>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24" name="Content Placeholder 4">
            <a:extLst>
              <a:ext uri="{FF2B5EF4-FFF2-40B4-BE49-F238E27FC236}">
                <a16:creationId xmlns:a16="http://schemas.microsoft.com/office/drawing/2014/main" id="{0892EF60-BEF9-8A46-A0EA-BF6031133C7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45073" y="3020738"/>
            <a:ext cx="5455917" cy="2809796"/>
          </a:xfrm>
          <a:prstGeom prst="rect">
            <a:avLst/>
          </a:prstGeom>
        </p:spPr>
      </p:pic>
    </p:spTree>
    <p:extLst>
      <p:ext uri="{BB962C8B-B14F-4D97-AF65-F5344CB8AC3E}">
        <p14:creationId xmlns:p14="http://schemas.microsoft.com/office/powerpoint/2010/main" val="1481333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BDDC96-B7DF-4691-9C0F-F71B72ABC408}"/>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New Repository creation</a:t>
            </a:r>
          </a:p>
        </p:txBody>
      </p:sp>
      <p:cxnSp>
        <p:nvCxnSpPr>
          <p:cNvPr id="16"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096D5AF1-15B0-0C4B-A6B7-224433A909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53822" y="762001"/>
            <a:ext cx="6553545" cy="5347854"/>
          </a:xfrm>
          <a:prstGeom prst="rect">
            <a:avLst/>
          </a:prstGeom>
        </p:spPr>
      </p:pic>
    </p:spTree>
    <p:extLst>
      <p:ext uri="{BB962C8B-B14F-4D97-AF65-F5344CB8AC3E}">
        <p14:creationId xmlns:p14="http://schemas.microsoft.com/office/powerpoint/2010/main" val="3876661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611A28F8-73EB-6242-A3D6-88A400FC85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4835" y="643467"/>
            <a:ext cx="10662330" cy="5571066"/>
          </a:xfrm>
          <a:prstGeom prst="rect">
            <a:avLst/>
          </a:prstGeom>
        </p:spPr>
      </p:pic>
    </p:spTree>
    <p:extLst>
      <p:ext uri="{BB962C8B-B14F-4D97-AF65-F5344CB8AC3E}">
        <p14:creationId xmlns:p14="http://schemas.microsoft.com/office/powerpoint/2010/main" val="39962641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23FFADA4-D870-9D45-BFE9-A167C599489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0813" y="643467"/>
            <a:ext cx="10870373" cy="5571066"/>
          </a:xfrm>
          <a:prstGeom prst="rect">
            <a:avLst/>
          </a:prstGeom>
        </p:spPr>
      </p:pic>
    </p:spTree>
    <p:extLst>
      <p:ext uri="{BB962C8B-B14F-4D97-AF65-F5344CB8AC3E}">
        <p14:creationId xmlns:p14="http://schemas.microsoft.com/office/powerpoint/2010/main" val="137030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6DC0DA-0BAE-C74F-8E91-3ACF9ACFA0B7}"/>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Storing files using </a:t>
            </a:r>
            <a:r>
              <a:rPr lang="en-US" sz="5800" kern="1200" dirty="0" err="1">
                <a:solidFill>
                  <a:schemeClr val="tx1"/>
                </a:solidFill>
                <a:latin typeface="+mj-lt"/>
                <a:ea typeface="+mj-ea"/>
                <a:cs typeface="+mj-cs"/>
              </a:rPr>
              <a:t>GridFS</a:t>
            </a:r>
            <a:endParaRPr lang="en-US" sz="5800" kern="1200" dirty="0">
              <a:solidFill>
                <a:schemeClr val="tx1"/>
              </a:solidFill>
              <a:latin typeface="+mj-lt"/>
              <a:ea typeface="+mj-ea"/>
              <a:cs typeface="+mj-cs"/>
            </a:endParaRP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3969638"/>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56FA5EB8-A05D-4244-BE33-BBE58DE16B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661841"/>
            <a:ext cx="10905066" cy="5534318"/>
          </a:xfrm>
          <a:prstGeom prst="rect">
            <a:avLst/>
          </a:prstGeom>
        </p:spPr>
      </p:pic>
    </p:spTree>
    <p:extLst>
      <p:ext uri="{BB962C8B-B14F-4D97-AF65-F5344CB8AC3E}">
        <p14:creationId xmlns:p14="http://schemas.microsoft.com/office/powerpoint/2010/main" val="3000419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7">
            <a:extLst>
              <a:ext uri="{FF2B5EF4-FFF2-40B4-BE49-F238E27FC236}">
                <a16:creationId xmlns:a16="http://schemas.microsoft.com/office/drawing/2014/main" id="{D4C3103B-AE2E-41DA-8805-65F1A948F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9">
            <a:extLst>
              <a:ext uri="{FF2B5EF4-FFF2-40B4-BE49-F238E27FC236}">
                <a16:creationId xmlns:a16="http://schemas.microsoft.com/office/drawing/2014/main" id="{E3BC0C31-69A7-4200-9AFE-927230E1E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BDBCE4-F966-414A-A84C-68D8F7FC698B}"/>
              </a:ext>
            </a:extLst>
          </p:cNvPr>
          <p:cNvSpPr>
            <a:spLocks noGrp="1"/>
          </p:cNvSpPr>
          <p:nvPr>
            <p:ph type="title"/>
          </p:nvPr>
        </p:nvSpPr>
        <p:spPr>
          <a:xfrm>
            <a:off x="1158240" y="4894262"/>
            <a:ext cx="10307952" cy="1325563"/>
          </a:xfrm>
        </p:spPr>
        <p:txBody>
          <a:bodyPr>
            <a:normAutofit/>
          </a:bodyPr>
          <a:lstStyle/>
          <a:p>
            <a:r>
              <a:rPr lang="en-US"/>
              <a:t>Motivation			</a:t>
            </a:r>
            <a:endParaRPr lang="en-US" dirty="0"/>
          </a:p>
        </p:txBody>
      </p:sp>
      <p:sp>
        <p:nvSpPr>
          <p:cNvPr id="3" name="Content Placeholder 2">
            <a:extLst>
              <a:ext uri="{FF2B5EF4-FFF2-40B4-BE49-F238E27FC236}">
                <a16:creationId xmlns:a16="http://schemas.microsoft.com/office/drawing/2014/main" id="{33019C90-BC30-41EE-AF78-A68CEA2D8FA2}"/>
              </a:ext>
            </a:extLst>
          </p:cNvPr>
          <p:cNvSpPr>
            <a:spLocks noGrp="1"/>
          </p:cNvSpPr>
          <p:nvPr>
            <p:ph idx="1"/>
          </p:nvPr>
        </p:nvSpPr>
        <p:spPr>
          <a:xfrm>
            <a:off x="1161288" y="701019"/>
            <a:ext cx="6484094" cy="3382247"/>
          </a:xfrm>
        </p:spPr>
        <p:txBody>
          <a:bodyPr anchor="ctr">
            <a:normAutofit/>
          </a:bodyPr>
          <a:lstStyle/>
          <a:p>
            <a:r>
              <a:rPr lang="en-US" sz="2000"/>
              <a:t>With the advances in deep learning applications, sharing the trained models online becomes a critical component of the overall deep learning lifecycle. Currently, trained models are share on private websites or dumped into storage services like GitHub, which cannot visualize the model and its metadata, test it online, or deploy it online.</a:t>
            </a:r>
          </a:p>
        </p:txBody>
      </p:sp>
      <p:cxnSp>
        <p:nvCxnSpPr>
          <p:cNvPr id="20" name="Straight Connector 11">
            <a:extLst>
              <a:ext uri="{FF2B5EF4-FFF2-40B4-BE49-F238E27FC236}">
                <a16:creationId xmlns:a16="http://schemas.microsoft.com/office/drawing/2014/main" id="{45B5AFC7-2F07-4F7B-9151-E45D7548D8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1" name="Oval 13">
            <a:extLst>
              <a:ext uri="{FF2B5EF4-FFF2-40B4-BE49-F238E27FC236}">
                <a16:creationId xmlns:a16="http://schemas.microsoft.com/office/drawing/2014/main" id="{CB1340FC-C4E2-4CD5-9BCA-7A022E8B49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99996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72514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DFED3E65-564F-7D4D-9163-543806CEFD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948099"/>
            <a:ext cx="10905066" cy="4961802"/>
          </a:xfrm>
          <a:prstGeom prst="rect">
            <a:avLst/>
          </a:prstGeom>
        </p:spPr>
      </p:pic>
    </p:spTree>
    <p:extLst>
      <p:ext uri="{BB962C8B-B14F-4D97-AF65-F5344CB8AC3E}">
        <p14:creationId xmlns:p14="http://schemas.microsoft.com/office/powerpoint/2010/main" val="3328992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2A9BAF6-1112-9142-959E-75D56FB90CA9}"/>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Discussion foru</a:t>
            </a:r>
            <a:r>
              <a:rPr lang="en-US" sz="5400" dirty="0">
                <a:solidFill>
                  <a:srgbClr val="FFFFFF"/>
                </a:solidFill>
              </a:rPr>
              <a:t>m for specific model</a:t>
            </a:r>
            <a:endParaRPr lang="en-US" sz="5400" kern="1200" dirty="0">
              <a:solidFill>
                <a:srgbClr val="FFFFFF"/>
              </a:solidFill>
              <a:latin typeface="+mj-lt"/>
              <a:ea typeface="+mj-ea"/>
              <a:cs typeface="+mj-cs"/>
            </a:endParaRP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20C78287-285B-7A46-9796-FC5D60DDC8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8316" y="2509911"/>
            <a:ext cx="7800268" cy="3997637"/>
          </a:xfrm>
          <a:prstGeom prst="rect">
            <a:avLst/>
          </a:prstGeom>
        </p:spPr>
      </p:pic>
    </p:spTree>
    <p:extLst>
      <p:ext uri="{BB962C8B-B14F-4D97-AF65-F5344CB8AC3E}">
        <p14:creationId xmlns:p14="http://schemas.microsoft.com/office/powerpoint/2010/main" val="3853867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13AFEF-274F-834D-869E-3A1C6D55F79F}"/>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dirty="0">
                <a:solidFill>
                  <a:srgbClr val="FFFFFF"/>
                </a:solidFill>
              </a:rPr>
              <a:t>Accuracy and Loss Graphs</a:t>
            </a:r>
          </a:p>
        </p:txBody>
      </p:sp>
      <p:pic>
        <p:nvPicPr>
          <p:cNvPr id="5" name="Content Placeholder 4">
            <a:extLst>
              <a:ext uri="{FF2B5EF4-FFF2-40B4-BE49-F238E27FC236}">
                <a16:creationId xmlns:a16="http://schemas.microsoft.com/office/drawing/2014/main" id="{9BB9AC48-2AA3-EB40-A768-50BDCA8540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040" y="901651"/>
            <a:ext cx="5455917" cy="2809796"/>
          </a:xfrm>
          <a:prstGeom prst="rect">
            <a:avLst/>
          </a:prstGeom>
        </p:spPr>
      </p:pic>
      <p:pic>
        <p:nvPicPr>
          <p:cNvPr id="7" name="Picture 6">
            <a:extLst>
              <a:ext uri="{FF2B5EF4-FFF2-40B4-BE49-F238E27FC236}">
                <a16:creationId xmlns:a16="http://schemas.microsoft.com/office/drawing/2014/main" id="{59FC0540-0036-B749-A754-BBCED243C9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6043" y="1003950"/>
            <a:ext cx="5455917" cy="2605199"/>
          </a:xfrm>
          <a:prstGeom prst="rect">
            <a:avLst/>
          </a:prstGeom>
        </p:spPr>
      </p:pic>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77083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8386171-E87D-46AB-8718-4CE2A8874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26">
            <a:extLst>
              <a:ext uri="{FF2B5EF4-FFF2-40B4-BE49-F238E27FC236}">
                <a16:creationId xmlns:a16="http://schemas.microsoft.com/office/drawing/2014/main" id="{207CB456-8849-413C-8210-B663779A3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513936D-D1EB-4E42-A97F-942BA1F3D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A97C55-4188-3647-A8ED-98E54F4F78B3}"/>
              </a:ext>
            </a:extLst>
          </p:cNvPr>
          <p:cNvSpPr>
            <a:spLocks noGrp="1"/>
          </p:cNvSpPr>
          <p:nvPr>
            <p:ph type="title"/>
          </p:nvPr>
        </p:nvSpPr>
        <p:spPr>
          <a:xfrm>
            <a:off x="1524000" y="1376362"/>
            <a:ext cx="9144000" cy="2603274"/>
          </a:xfrm>
        </p:spPr>
        <p:txBody>
          <a:bodyPr vert="horz" lIns="91440" tIns="45720" rIns="91440" bIns="45720" rtlCol="0" anchor="b">
            <a:normAutofit/>
          </a:bodyPr>
          <a:lstStyle/>
          <a:p>
            <a:pPr algn="ctr"/>
            <a:r>
              <a:rPr lang="en-US" sz="5400" kern="1200">
                <a:solidFill>
                  <a:schemeClr val="tx1"/>
                </a:solidFill>
                <a:latin typeface="+mj-lt"/>
                <a:ea typeface="+mj-ea"/>
                <a:cs typeface="+mj-cs"/>
              </a:rPr>
              <a:t>Questions ???</a:t>
            </a:r>
          </a:p>
        </p:txBody>
      </p:sp>
    </p:spTree>
    <p:extLst>
      <p:ext uri="{BB962C8B-B14F-4D97-AF65-F5344CB8AC3E}">
        <p14:creationId xmlns:p14="http://schemas.microsoft.com/office/powerpoint/2010/main" val="39891953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71AFD0-35BA-C344-B871-4A612D5F529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Thank you !!!</a:t>
            </a: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798068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4C3103B-AE2E-41DA-8805-65F1A948F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E3BC0C31-69A7-4200-9AFE-927230E1E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E67F23-1CB7-4D17-9159-255A95298D57}"/>
              </a:ext>
            </a:extLst>
          </p:cNvPr>
          <p:cNvSpPr>
            <a:spLocks noGrp="1"/>
          </p:cNvSpPr>
          <p:nvPr>
            <p:ph type="title"/>
          </p:nvPr>
        </p:nvSpPr>
        <p:spPr>
          <a:xfrm>
            <a:off x="1158240" y="4894262"/>
            <a:ext cx="10307952" cy="1325563"/>
          </a:xfrm>
        </p:spPr>
        <p:txBody>
          <a:bodyPr>
            <a:normAutofit/>
          </a:bodyPr>
          <a:lstStyle/>
          <a:p>
            <a:r>
              <a:rPr lang="en-US" dirty="0"/>
              <a:t>Project Goal/Objective</a:t>
            </a:r>
          </a:p>
        </p:txBody>
      </p:sp>
      <p:sp>
        <p:nvSpPr>
          <p:cNvPr id="3" name="Content Placeholder 2">
            <a:extLst>
              <a:ext uri="{FF2B5EF4-FFF2-40B4-BE49-F238E27FC236}">
                <a16:creationId xmlns:a16="http://schemas.microsoft.com/office/drawing/2014/main" id="{D1EC6E27-E1BD-40D2-8826-3453DCC93C1A}"/>
              </a:ext>
            </a:extLst>
          </p:cNvPr>
          <p:cNvSpPr>
            <a:spLocks noGrp="1"/>
          </p:cNvSpPr>
          <p:nvPr>
            <p:ph idx="1"/>
          </p:nvPr>
        </p:nvSpPr>
        <p:spPr>
          <a:xfrm>
            <a:off x="1161288" y="701019"/>
            <a:ext cx="6484094" cy="3382247"/>
          </a:xfrm>
        </p:spPr>
        <p:txBody>
          <a:bodyPr anchor="ctr">
            <a:normAutofit/>
          </a:bodyPr>
          <a:lstStyle/>
          <a:p>
            <a:r>
              <a:rPr lang="en-US" sz="2000"/>
              <a:t>Our idea was to develop a web application similar to GitHub for users to host trained models and provide access with everyone to download and can like or comment accordingly.</a:t>
            </a:r>
          </a:p>
          <a:p>
            <a:endParaRPr lang="en-US" sz="2000"/>
          </a:p>
        </p:txBody>
      </p:sp>
      <p:cxnSp>
        <p:nvCxnSpPr>
          <p:cNvPr id="12" name="Straight Connector 11">
            <a:extLst>
              <a:ext uri="{FF2B5EF4-FFF2-40B4-BE49-F238E27FC236}">
                <a16:creationId xmlns:a16="http://schemas.microsoft.com/office/drawing/2014/main" id="{45B5AFC7-2F07-4F7B-9151-E45D7548D8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CB1340FC-C4E2-4CD5-9BCA-7A022E8B49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99996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6448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1879F9-4701-4330-B9C3-04CC615A0D04}"/>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System Architecture</a:t>
            </a: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4C1C8A11-5A55-2146-B758-BB023187935F}"/>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5153822" y="614947"/>
            <a:ext cx="6553545" cy="5636047"/>
          </a:xfrm>
          <a:prstGeom prst="rect">
            <a:avLst/>
          </a:prstGeom>
        </p:spPr>
      </p:pic>
    </p:spTree>
    <p:extLst>
      <p:ext uri="{BB962C8B-B14F-4D97-AF65-F5344CB8AC3E}">
        <p14:creationId xmlns:p14="http://schemas.microsoft.com/office/powerpoint/2010/main" val="1671712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F1EF3-2749-40AD-9D07-48BE5D0DCF75}"/>
              </a:ext>
            </a:extLst>
          </p:cNvPr>
          <p:cNvSpPr>
            <a:spLocks noGrp="1"/>
          </p:cNvSpPr>
          <p:nvPr>
            <p:ph type="title"/>
          </p:nvPr>
        </p:nvSpPr>
        <p:spPr>
          <a:xfrm>
            <a:off x="694510" y="1918701"/>
            <a:ext cx="2743200" cy="2743200"/>
          </a:xfrm>
          <a:prstGeom prst="ellipse">
            <a:avLst/>
          </a:prstGeom>
          <a:solidFill>
            <a:srgbClr val="7B7B7B"/>
          </a:solidFill>
          <a:ln w="174625" cmpd="thinThick">
            <a:solidFill>
              <a:srgbClr val="7B7B7B"/>
            </a:solidFill>
          </a:ln>
        </p:spPr>
        <p:txBody>
          <a:bodyPr>
            <a:normAutofit/>
          </a:bodyPr>
          <a:lstStyle/>
          <a:p>
            <a:pPr algn="ctr"/>
            <a:r>
              <a:rPr lang="en-US" sz="2600">
                <a:solidFill>
                  <a:srgbClr val="FFFFFF"/>
                </a:solidFill>
              </a:rPr>
              <a:t>System Features</a:t>
            </a:r>
            <a:br>
              <a:rPr lang="en-US" sz="2600">
                <a:solidFill>
                  <a:srgbClr val="FFFFFF"/>
                </a:solidFill>
              </a:rPr>
            </a:br>
            <a:r>
              <a:rPr lang="en-US" sz="2600">
                <a:solidFill>
                  <a:srgbClr val="FFFFFF"/>
                </a:solidFill>
              </a:rPr>
              <a:t>		</a:t>
            </a:r>
          </a:p>
        </p:txBody>
      </p:sp>
      <p:graphicFrame>
        <p:nvGraphicFramePr>
          <p:cNvPr id="5" name="Content Placeholder 2">
            <a:extLst>
              <a:ext uri="{FF2B5EF4-FFF2-40B4-BE49-F238E27FC236}">
                <a16:creationId xmlns:a16="http://schemas.microsoft.com/office/drawing/2014/main" id="{C87B4C92-1A26-496B-B7C1-8CDA64302687}"/>
              </a:ext>
            </a:extLst>
          </p:cNvPr>
          <p:cNvGraphicFramePr>
            <a:graphicFrameLocks noGrp="1"/>
          </p:cNvGraphicFramePr>
          <p:nvPr>
            <p:ph idx="1"/>
            <p:extLst>
              <p:ext uri="{D42A27DB-BD31-4B8C-83A1-F6EECF244321}">
                <p14:modId xmlns:p14="http://schemas.microsoft.com/office/powerpoint/2010/main" val="1114257225"/>
              </p:ext>
            </p:extLst>
          </p:nvPr>
        </p:nvGraphicFramePr>
        <p:xfrm>
          <a:off x="4038600" y="981184"/>
          <a:ext cx="7188200" cy="46182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971816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8E4CA1D-071E-AC4C-90BF-E010BF818720}"/>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Login</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84EA4D68-8DC0-484F-8870-A396C33240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040" y="2769837"/>
            <a:ext cx="11496821" cy="3477785"/>
          </a:xfrm>
          <a:prstGeom prst="rect">
            <a:avLst/>
          </a:prstGeom>
        </p:spPr>
      </p:pic>
    </p:spTree>
    <p:extLst>
      <p:ext uri="{BB962C8B-B14F-4D97-AF65-F5344CB8AC3E}">
        <p14:creationId xmlns:p14="http://schemas.microsoft.com/office/powerpoint/2010/main" val="3428355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513981-2525-9346-A44B-0ADB30D03D6E}"/>
              </a:ext>
            </a:extLst>
          </p:cNvPr>
          <p:cNvSpPr>
            <a:spLocks noGrp="1"/>
          </p:cNvSpPr>
          <p:nvPr>
            <p:ph type="title"/>
          </p:nvPr>
        </p:nvSpPr>
        <p:spPr>
          <a:xfrm>
            <a:off x="527538" y="4756638"/>
            <a:ext cx="11139854" cy="982047"/>
          </a:xfrm>
        </p:spPr>
        <p:txBody>
          <a:bodyPr vert="horz" lIns="91440" tIns="45720" rIns="91440" bIns="45720" rtlCol="0" anchor="b">
            <a:normAutofit/>
          </a:bodyPr>
          <a:lstStyle/>
          <a:p>
            <a:pPr algn="ctr"/>
            <a:r>
              <a:rPr lang="en-US" sz="2000" dirty="0">
                <a:solidFill>
                  <a:srgbClr val="FFFFFF"/>
                </a:solidFill>
              </a:rPr>
              <a:t>State-fullness (using token based authentications &amp; request handling)</a:t>
            </a:r>
          </a:p>
        </p:txBody>
      </p:sp>
      <p:pic>
        <p:nvPicPr>
          <p:cNvPr id="7" name="Picture 6">
            <a:extLst>
              <a:ext uri="{FF2B5EF4-FFF2-40B4-BE49-F238E27FC236}">
                <a16:creationId xmlns:a16="http://schemas.microsoft.com/office/drawing/2014/main" id="{F64B3928-6A6D-4D44-ACE0-577ACF5103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 y="1085789"/>
            <a:ext cx="5455917" cy="2441521"/>
          </a:xfrm>
          <a:prstGeom prst="rect">
            <a:avLst/>
          </a:prstGeom>
        </p:spPr>
      </p:pic>
      <p:pic>
        <p:nvPicPr>
          <p:cNvPr id="5" name="Content Placeholder 4">
            <a:extLst>
              <a:ext uri="{FF2B5EF4-FFF2-40B4-BE49-F238E27FC236}">
                <a16:creationId xmlns:a16="http://schemas.microsoft.com/office/drawing/2014/main" id="{67E68EFB-C542-9349-8838-68E7AF8674F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16043" y="1467703"/>
            <a:ext cx="5455917" cy="1677693"/>
          </a:xfrm>
          <a:prstGeom prst="rect">
            <a:avLst/>
          </a:prstGeom>
        </p:spPr>
      </p:pic>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8617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07CC6-EAA1-4BFF-A48A-DECAD89727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3">
            <a:extLst>
              <a:ext uri="{FF2B5EF4-FFF2-40B4-BE49-F238E27FC236}">
                <a16:creationId xmlns:a16="http://schemas.microsoft.com/office/drawing/2014/main" id="{B234A3DD-923D-4166-8B19-7DD58990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6">
            <a:extLst>
              <a:ext uri="{FF2B5EF4-FFF2-40B4-BE49-F238E27FC236}">
                <a16:creationId xmlns:a16="http://schemas.microsoft.com/office/drawing/2014/main" id="{F6ACA5AC-3C5D-4994-B40F-FC8349E4D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AB85C2-7F90-964D-9AFD-FE05231A1495}"/>
              </a:ext>
            </a:extLst>
          </p:cNvPr>
          <p:cNvSpPr>
            <a:spLocks noGrp="1"/>
          </p:cNvSpPr>
          <p:nvPr>
            <p:ph type="title"/>
          </p:nvPr>
        </p:nvSpPr>
        <p:spPr>
          <a:xfrm>
            <a:off x="804671" y="2600324"/>
            <a:ext cx="6405753" cy="3277961"/>
          </a:xfrm>
        </p:spPr>
        <p:txBody>
          <a:bodyPr vert="horz" lIns="91440" tIns="45720" rIns="91440" bIns="45720" rtlCol="0" anchor="t">
            <a:normAutofit/>
          </a:bodyPr>
          <a:lstStyle/>
          <a:p>
            <a:r>
              <a:rPr lang="en-US" sz="5400" kern="1200">
                <a:solidFill>
                  <a:schemeClr val="tx1"/>
                </a:solidFill>
                <a:latin typeface="+mj-lt"/>
                <a:ea typeface="+mj-ea"/>
                <a:cs typeface="+mj-cs"/>
              </a:rPr>
              <a:t>Search and Filter </a:t>
            </a:r>
          </a:p>
        </p:txBody>
      </p:sp>
    </p:spTree>
    <p:extLst>
      <p:ext uri="{BB962C8B-B14F-4D97-AF65-F5344CB8AC3E}">
        <p14:creationId xmlns:p14="http://schemas.microsoft.com/office/powerpoint/2010/main" val="2395056276"/>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F0F5A6-76A6-D44F-B831-803FF1FC3CFC}"/>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Search </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8292FF0-CE1B-714E-AA7E-E76355F35D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567" y="3020738"/>
            <a:ext cx="5455917" cy="2809796"/>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F1B29549-5870-894E-90F8-C192C3EBCEC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45073" y="3109397"/>
            <a:ext cx="5455917" cy="2632479"/>
          </a:xfrm>
          <a:prstGeom prst="rect">
            <a:avLst/>
          </a:prstGeom>
        </p:spPr>
      </p:pic>
    </p:spTree>
    <p:extLst>
      <p:ext uri="{BB962C8B-B14F-4D97-AF65-F5344CB8AC3E}">
        <p14:creationId xmlns:p14="http://schemas.microsoft.com/office/powerpoint/2010/main" val="25290324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208</Words>
  <Application>Microsoft Office PowerPoint</Application>
  <PresentationFormat>Widescreen</PresentationFormat>
  <Paragraphs>34</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Deep Learning models: Online Host , Visualization and Deployment</vt:lpstr>
      <vt:lpstr>Motivation   </vt:lpstr>
      <vt:lpstr>Project Goal/Objective</vt:lpstr>
      <vt:lpstr>System Architecture</vt:lpstr>
      <vt:lpstr>System Features   </vt:lpstr>
      <vt:lpstr>Login</vt:lpstr>
      <vt:lpstr>State-fullness (using token based authentications &amp; request handling)</vt:lpstr>
      <vt:lpstr>Search and Filter </vt:lpstr>
      <vt:lpstr>Search </vt:lpstr>
      <vt:lpstr>Filter </vt:lpstr>
      <vt:lpstr>User Profile</vt:lpstr>
      <vt:lpstr>User dashboard</vt:lpstr>
      <vt:lpstr>Repository</vt:lpstr>
      <vt:lpstr>List of models or repos under user</vt:lpstr>
      <vt:lpstr>New Repository creation</vt:lpstr>
      <vt:lpstr>PowerPoint Presentation</vt:lpstr>
      <vt:lpstr>PowerPoint Presentation</vt:lpstr>
      <vt:lpstr>Storing files using GridFS</vt:lpstr>
      <vt:lpstr>PowerPoint Presentation</vt:lpstr>
      <vt:lpstr>PowerPoint Presentation</vt:lpstr>
      <vt:lpstr>Discussion forum for specific model</vt:lpstr>
      <vt:lpstr>Accuracy and Loss Graphs</vt:lpstr>
      <vt:lpstr>Questions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models: Online Host , Visualization and Deployment</dc:title>
  <dc:creator>Gandreddi, Goutham (UMKC-Student)</dc:creator>
  <cp:lastModifiedBy>premchand lingamgunta</cp:lastModifiedBy>
  <cp:revision>1</cp:revision>
  <dcterms:created xsi:type="dcterms:W3CDTF">2019-05-07T22:03:37Z</dcterms:created>
  <dcterms:modified xsi:type="dcterms:W3CDTF">2019-05-07T22:38:26Z</dcterms:modified>
</cp:coreProperties>
</file>